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0" r:id="rId1"/>
    <p:sldMasterId id="2147483682" r:id="rId2"/>
  </p:sldMasterIdLst>
  <p:notesMasterIdLst>
    <p:notesMasterId r:id="rId15"/>
  </p:notesMasterIdLst>
  <p:sldIdLst>
    <p:sldId id="256" r:id="rId3"/>
    <p:sldId id="258" r:id="rId4"/>
    <p:sldId id="337" r:id="rId5"/>
    <p:sldId id="265" r:id="rId6"/>
    <p:sldId id="271" r:id="rId7"/>
    <p:sldId id="336" r:id="rId8"/>
    <p:sldId id="263" r:id="rId9"/>
    <p:sldId id="262" r:id="rId10"/>
    <p:sldId id="274" r:id="rId11"/>
    <p:sldId id="275" r:id="rId12"/>
    <p:sldId id="278" r:id="rId13"/>
    <p:sldId id="290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C19A"/>
    <a:srgbClr val="FFFFFF"/>
    <a:srgbClr val="FFE5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027793A-0067-4F1E-9E31-B971AC93D052}">
  <a:tblStyle styleId="{3027793A-0067-4F1E-9E31-B971AC93D05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02AEBCB-9A97-464A-A2F7-9E30A10EC58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1" d="100"/>
          <a:sy n="101" d="100"/>
        </p:scale>
        <p:origin x="3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Google Shape;1336;g1e4e0c07326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7" name="Google Shape;1337;g1e4e0c07326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7" name="Google Shape;1587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g51b1a71d38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9" name="Google Shape;1389;g51b1a71d38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3" name="Google Shape;2643;g135e18421cc_1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4" name="Google Shape;2644;g135e18421cc_1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5547329" y="0"/>
            <a:ext cx="4991114" cy="5244186"/>
            <a:chOff x="-7035686" y="-182875"/>
            <a:chExt cx="5914343" cy="576031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-7035686" y="-182875"/>
              <a:ext cx="5914343" cy="1865546"/>
              <a:chOff x="-7035686" y="-182875"/>
              <a:chExt cx="5914343" cy="1865546"/>
            </a:xfrm>
          </p:grpSpPr>
          <p:sp>
            <p:nvSpPr>
              <p:cNvPr id="11" name="Google Shape;11;p2"/>
              <p:cNvSpPr/>
              <p:nvPr/>
            </p:nvSpPr>
            <p:spPr>
              <a:xfrm>
                <a:off x="-2676756" y="1176372"/>
                <a:ext cx="285623" cy="300751"/>
              </a:xfrm>
              <a:custGeom>
                <a:avLst/>
                <a:gdLst/>
                <a:ahLst/>
                <a:cxnLst/>
                <a:rect l="l" t="t" r="r" b="b"/>
                <a:pathLst>
                  <a:path w="1095" h="1153" extrusionOk="0">
                    <a:moveTo>
                      <a:pt x="1" y="0"/>
                    </a:moveTo>
                    <a:cubicBezTo>
                      <a:pt x="1" y="1"/>
                      <a:pt x="57" y="977"/>
                      <a:pt x="969" y="1153"/>
                    </a:cubicBezTo>
                    <a:cubicBezTo>
                      <a:pt x="969" y="1153"/>
                      <a:pt x="1094" y="296"/>
                      <a:pt x="1" y="0"/>
                    </a:cubicBezTo>
                    <a:close/>
                  </a:path>
                </a:pathLst>
              </a:custGeom>
              <a:solidFill>
                <a:srgbClr val="E4C08C">
                  <a:alpha val="559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2;p2"/>
              <p:cNvSpPr/>
              <p:nvPr/>
            </p:nvSpPr>
            <p:spPr>
              <a:xfrm>
                <a:off x="-2618066" y="1135941"/>
                <a:ext cx="390220" cy="144507"/>
              </a:xfrm>
              <a:custGeom>
                <a:avLst/>
                <a:gdLst/>
                <a:ahLst/>
                <a:cxnLst/>
                <a:rect l="l" t="t" r="r" b="b"/>
                <a:pathLst>
                  <a:path w="1496" h="554" extrusionOk="0">
                    <a:moveTo>
                      <a:pt x="837" y="0"/>
                    </a:moveTo>
                    <a:cubicBezTo>
                      <a:pt x="606" y="0"/>
                      <a:pt x="323" y="80"/>
                      <a:pt x="1" y="330"/>
                    </a:cubicBezTo>
                    <a:cubicBezTo>
                      <a:pt x="1" y="330"/>
                      <a:pt x="327" y="553"/>
                      <a:pt x="743" y="553"/>
                    </a:cubicBezTo>
                    <a:cubicBezTo>
                      <a:pt x="979" y="553"/>
                      <a:pt x="1244" y="481"/>
                      <a:pt x="1495" y="255"/>
                    </a:cubicBezTo>
                    <a:cubicBezTo>
                      <a:pt x="1495" y="255"/>
                      <a:pt x="1250" y="0"/>
                      <a:pt x="837" y="0"/>
                    </a:cubicBezTo>
                    <a:close/>
                  </a:path>
                </a:pathLst>
              </a:custGeom>
              <a:solidFill>
                <a:srgbClr val="E4C08C">
                  <a:alpha val="559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-4891043" y="1135420"/>
                <a:ext cx="301273" cy="383178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1469" extrusionOk="0">
                    <a:moveTo>
                      <a:pt x="761" y="1"/>
                    </a:moveTo>
                    <a:cubicBezTo>
                      <a:pt x="761" y="1"/>
                      <a:pt x="0" y="402"/>
                      <a:pt x="403" y="1468"/>
                    </a:cubicBezTo>
                    <a:cubicBezTo>
                      <a:pt x="403" y="1468"/>
                      <a:pt x="1154" y="850"/>
                      <a:pt x="761" y="1"/>
                    </a:cubicBezTo>
                    <a:close/>
                  </a:path>
                </a:pathLst>
              </a:custGeom>
              <a:solidFill>
                <a:srgbClr val="E4C08C">
                  <a:alpha val="559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-3580313" y="1205325"/>
                <a:ext cx="280927" cy="365180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1400" extrusionOk="0">
                    <a:moveTo>
                      <a:pt x="808" y="1"/>
                    </a:moveTo>
                    <a:cubicBezTo>
                      <a:pt x="808" y="1"/>
                      <a:pt x="0" y="289"/>
                      <a:pt x="245" y="1400"/>
                    </a:cubicBezTo>
                    <a:cubicBezTo>
                      <a:pt x="245" y="1400"/>
                      <a:pt x="1076" y="899"/>
                      <a:pt x="808" y="1"/>
                    </a:cubicBezTo>
                    <a:close/>
                  </a:path>
                </a:pathLst>
              </a:custGeom>
              <a:solidFill>
                <a:srgbClr val="E4C08C">
                  <a:alpha val="559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-7035686" y="-182875"/>
                <a:ext cx="5914343" cy="1865546"/>
              </a:xfrm>
              <a:custGeom>
                <a:avLst/>
                <a:gdLst/>
                <a:ahLst/>
                <a:cxnLst/>
                <a:rect l="l" t="t" r="r" b="b"/>
                <a:pathLst>
                  <a:path w="22674" h="7152" extrusionOk="0">
                    <a:moveTo>
                      <a:pt x="1364" y="0"/>
                    </a:moveTo>
                    <a:cubicBezTo>
                      <a:pt x="1364" y="0"/>
                      <a:pt x="1" y="4040"/>
                      <a:pt x="2974" y="4040"/>
                    </a:cubicBezTo>
                    <a:cubicBezTo>
                      <a:pt x="2974" y="4040"/>
                      <a:pt x="1217" y="7152"/>
                      <a:pt x="4574" y="7152"/>
                    </a:cubicBezTo>
                    <a:cubicBezTo>
                      <a:pt x="7931" y="7152"/>
                      <a:pt x="9024" y="5282"/>
                      <a:pt x="9024" y="5282"/>
                    </a:cubicBezTo>
                    <a:cubicBezTo>
                      <a:pt x="9024" y="5282"/>
                      <a:pt x="9053" y="7035"/>
                      <a:pt x="10618" y="7035"/>
                    </a:cubicBezTo>
                    <a:cubicBezTo>
                      <a:pt x="10966" y="7035"/>
                      <a:pt x="11390" y="6949"/>
                      <a:pt x="11905" y="6737"/>
                    </a:cubicBezTo>
                    <a:cubicBezTo>
                      <a:pt x="14746" y="5573"/>
                      <a:pt x="15460" y="4114"/>
                      <a:pt x="15460" y="4114"/>
                    </a:cubicBezTo>
                    <a:cubicBezTo>
                      <a:pt x="15460" y="4114"/>
                      <a:pt x="15468" y="5457"/>
                      <a:pt x="16525" y="5457"/>
                    </a:cubicBezTo>
                    <a:cubicBezTo>
                      <a:pt x="16732" y="5457"/>
                      <a:pt x="16979" y="5405"/>
                      <a:pt x="17275" y="5282"/>
                    </a:cubicBezTo>
                    <a:cubicBezTo>
                      <a:pt x="19080" y="4529"/>
                      <a:pt x="19618" y="3021"/>
                      <a:pt x="19618" y="3021"/>
                    </a:cubicBezTo>
                    <a:cubicBezTo>
                      <a:pt x="19618" y="3021"/>
                      <a:pt x="20075" y="4382"/>
                      <a:pt x="21352" y="4382"/>
                    </a:cubicBezTo>
                    <a:cubicBezTo>
                      <a:pt x="21361" y="4382"/>
                      <a:pt x="21370" y="4382"/>
                      <a:pt x="21379" y="4382"/>
                    </a:cubicBezTo>
                    <a:cubicBezTo>
                      <a:pt x="22674" y="4363"/>
                      <a:pt x="20123" y="0"/>
                      <a:pt x="20123" y="0"/>
                    </a:cubicBezTo>
                    <a:close/>
                  </a:path>
                </a:pathLst>
              </a:custGeom>
              <a:solidFill>
                <a:srgbClr val="E4C08C">
                  <a:alpha val="559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6;p2"/>
            <p:cNvSpPr/>
            <p:nvPr/>
          </p:nvSpPr>
          <p:spPr>
            <a:xfrm>
              <a:off x="-3358080" y="784544"/>
              <a:ext cx="205805" cy="4762202"/>
            </a:xfrm>
            <a:custGeom>
              <a:avLst/>
              <a:gdLst/>
              <a:ahLst/>
              <a:cxnLst/>
              <a:rect l="l" t="t" r="r" b="b"/>
              <a:pathLst>
                <a:path w="789" h="18257" extrusionOk="0">
                  <a:moveTo>
                    <a:pt x="0" y="0"/>
                  </a:moveTo>
                  <a:lnTo>
                    <a:pt x="0" y="18256"/>
                  </a:lnTo>
                  <a:lnTo>
                    <a:pt x="788" y="18256"/>
                  </a:lnTo>
                  <a:lnTo>
                    <a:pt x="78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-5602360" y="480446"/>
              <a:ext cx="478907" cy="4548832"/>
            </a:xfrm>
            <a:custGeom>
              <a:avLst/>
              <a:gdLst/>
              <a:ahLst/>
              <a:cxnLst/>
              <a:rect l="l" t="t" r="r" b="b"/>
              <a:pathLst>
                <a:path w="1836" h="17439" extrusionOk="0">
                  <a:moveTo>
                    <a:pt x="971" y="0"/>
                  </a:moveTo>
                  <a:lnTo>
                    <a:pt x="0" y="17439"/>
                  </a:lnTo>
                  <a:lnTo>
                    <a:pt x="1405" y="17439"/>
                  </a:lnTo>
                  <a:lnTo>
                    <a:pt x="1835" y="0"/>
                  </a:lnTo>
                  <a:close/>
                </a:path>
              </a:pathLst>
            </a:custGeom>
            <a:solidFill>
              <a:srgbClr val="CC5E33">
                <a:alpha val="49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5480382" y="815231"/>
              <a:ext cx="1883544" cy="4762204"/>
            </a:xfrm>
            <a:custGeom>
              <a:avLst/>
              <a:gdLst/>
              <a:ahLst/>
              <a:cxnLst/>
              <a:rect l="l" t="t" r="r" b="b"/>
              <a:pathLst>
                <a:path w="7221" h="19951" extrusionOk="0">
                  <a:moveTo>
                    <a:pt x="6354" y="0"/>
                  </a:moveTo>
                  <a:lnTo>
                    <a:pt x="0" y="19950"/>
                  </a:lnTo>
                  <a:lnTo>
                    <a:pt x="1401" y="19950"/>
                  </a:lnTo>
                  <a:lnTo>
                    <a:pt x="7220" y="0"/>
                  </a:lnTo>
                  <a:close/>
                </a:path>
              </a:pathLst>
            </a:custGeom>
            <a:solidFill>
              <a:srgbClr val="CC5E33">
                <a:alpha val="49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 rot="120298">
              <a:off x="-4663883" y="775771"/>
              <a:ext cx="588143" cy="1102453"/>
            </a:xfrm>
            <a:custGeom>
              <a:avLst/>
              <a:gdLst/>
              <a:ahLst/>
              <a:cxnLst/>
              <a:rect l="l" t="t" r="r" b="b"/>
              <a:pathLst>
                <a:path w="2255" h="4226" extrusionOk="0">
                  <a:moveTo>
                    <a:pt x="1" y="0"/>
                  </a:moveTo>
                  <a:lnTo>
                    <a:pt x="1887" y="4226"/>
                  </a:lnTo>
                  <a:lnTo>
                    <a:pt x="2254" y="3013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CC5E33">
                <a:alpha val="49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941850" y="949725"/>
            <a:ext cx="5291400" cy="213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39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ubTitle" idx="1"/>
          </p:nvPr>
        </p:nvSpPr>
        <p:spPr>
          <a:xfrm>
            <a:off x="1032525" y="3246525"/>
            <a:ext cx="3371100" cy="365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22" name="Google Shape;22;p2"/>
          <p:cNvGrpSpPr/>
          <p:nvPr/>
        </p:nvGrpSpPr>
        <p:grpSpPr>
          <a:xfrm>
            <a:off x="-75972" y="4132836"/>
            <a:ext cx="9414258" cy="1208896"/>
            <a:chOff x="-75972" y="4132836"/>
            <a:chExt cx="9414258" cy="1208896"/>
          </a:xfrm>
        </p:grpSpPr>
        <p:sp>
          <p:nvSpPr>
            <p:cNvPr id="23" name="Google Shape;23;p2"/>
            <p:cNvSpPr/>
            <p:nvPr/>
          </p:nvSpPr>
          <p:spPr>
            <a:xfrm>
              <a:off x="-75972" y="4132836"/>
              <a:ext cx="9414258" cy="1208896"/>
            </a:xfrm>
            <a:custGeom>
              <a:avLst/>
              <a:gdLst/>
              <a:ahLst/>
              <a:cxnLst/>
              <a:rect l="l" t="t" r="r" b="b"/>
              <a:pathLst>
                <a:path w="38953" h="5002" extrusionOk="0">
                  <a:moveTo>
                    <a:pt x="38952" y="0"/>
                  </a:moveTo>
                  <a:lnTo>
                    <a:pt x="0" y="1839"/>
                  </a:lnTo>
                  <a:lnTo>
                    <a:pt x="0" y="5002"/>
                  </a:lnTo>
                  <a:lnTo>
                    <a:pt x="38952" y="5002"/>
                  </a:lnTo>
                  <a:lnTo>
                    <a:pt x="3895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" name="Google Shape;24;p2"/>
            <p:cNvGrpSpPr/>
            <p:nvPr/>
          </p:nvGrpSpPr>
          <p:grpSpPr>
            <a:xfrm>
              <a:off x="1728396" y="4378508"/>
              <a:ext cx="263433" cy="151293"/>
              <a:chOff x="2924637" y="7578752"/>
              <a:chExt cx="563854" cy="323828"/>
            </a:xfrm>
          </p:grpSpPr>
          <p:sp>
            <p:nvSpPr>
              <p:cNvPr id="25" name="Google Shape;25;p2"/>
              <p:cNvSpPr/>
              <p:nvPr/>
            </p:nvSpPr>
            <p:spPr>
              <a:xfrm>
                <a:off x="3181734" y="7578752"/>
                <a:ext cx="158293" cy="323828"/>
              </a:xfrm>
              <a:custGeom>
                <a:avLst/>
                <a:gdLst/>
                <a:ahLst/>
                <a:cxnLst/>
                <a:rect l="l" t="t" r="r" b="b"/>
                <a:pathLst>
                  <a:path w="306" h="626" extrusionOk="0">
                    <a:moveTo>
                      <a:pt x="167" y="1"/>
                    </a:moveTo>
                    <a:cubicBezTo>
                      <a:pt x="164" y="1"/>
                      <a:pt x="160" y="1"/>
                      <a:pt x="157" y="2"/>
                    </a:cubicBezTo>
                    <a:cubicBezTo>
                      <a:pt x="0" y="27"/>
                      <a:pt x="41" y="626"/>
                      <a:pt x="41" y="626"/>
                    </a:cubicBezTo>
                    <a:cubicBezTo>
                      <a:pt x="146" y="494"/>
                      <a:pt x="306" y="1"/>
                      <a:pt x="1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3027579" y="7588063"/>
                <a:ext cx="188814" cy="314517"/>
              </a:xfrm>
              <a:custGeom>
                <a:avLst/>
                <a:gdLst/>
                <a:ahLst/>
                <a:cxnLst/>
                <a:rect l="l" t="t" r="r" b="b"/>
                <a:pathLst>
                  <a:path w="365" h="608" extrusionOk="0">
                    <a:moveTo>
                      <a:pt x="154" y="0"/>
                    </a:moveTo>
                    <a:cubicBezTo>
                      <a:pt x="144" y="0"/>
                      <a:pt x="133" y="4"/>
                      <a:pt x="122" y="13"/>
                    </a:cubicBezTo>
                    <a:cubicBezTo>
                      <a:pt x="1" y="117"/>
                      <a:pt x="343" y="608"/>
                      <a:pt x="343" y="608"/>
                    </a:cubicBezTo>
                    <a:cubicBezTo>
                      <a:pt x="365" y="452"/>
                      <a:pt x="265" y="0"/>
                      <a:pt x="15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2924637" y="7674969"/>
                <a:ext cx="285548" cy="216748"/>
              </a:xfrm>
              <a:custGeom>
                <a:avLst/>
                <a:gdLst/>
                <a:ahLst/>
                <a:cxnLst/>
                <a:rect l="l" t="t" r="r" b="b"/>
                <a:pathLst>
                  <a:path w="552" h="419" extrusionOk="0">
                    <a:moveTo>
                      <a:pt x="96" y="0"/>
                    </a:moveTo>
                    <a:cubicBezTo>
                      <a:pt x="72" y="0"/>
                      <a:pt x="55" y="11"/>
                      <a:pt x="47" y="37"/>
                    </a:cubicBezTo>
                    <a:cubicBezTo>
                      <a:pt x="0" y="187"/>
                      <a:pt x="552" y="418"/>
                      <a:pt x="552" y="418"/>
                    </a:cubicBezTo>
                    <a:cubicBezTo>
                      <a:pt x="492" y="286"/>
                      <a:pt x="214" y="0"/>
                      <a:pt x="9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3202943" y="7660485"/>
                <a:ext cx="285548" cy="242095"/>
              </a:xfrm>
              <a:custGeom>
                <a:avLst/>
                <a:gdLst/>
                <a:ahLst/>
                <a:cxnLst/>
                <a:rect l="l" t="t" r="r" b="b"/>
                <a:pathLst>
                  <a:path w="552" h="468" extrusionOk="0">
                    <a:moveTo>
                      <a:pt x="434" y="1"/>
                    </a:moveTo>
                    <a:cubicBezTo>
                      <a:pt x="313" y="1"/>
                      <a:pt x="41" y="325"/>
                      <a:pt x="0" y="468"/>
                    </a:cubicBezTo>
                    <a:cubicBezTo>
                      <a:pt x="0" y="468"/>
                      <a:pt x="552" y="172"/>
                      <a:pt x="480" y="30"/>
                    </a:cubicBezTo>
                    <a:cubicBezTo>
                      <a:pt x="470" y="10"/>
                      <a:pt x="454" y="1"/>
                      <a:pt x="4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29;p2"/>
            <p:cNvGrpSpPr/>
            <p:nvPr/>
          </p:nvGrpSpPr>
          <p:grpSpPr>
            <a:xfrm>
              <a:off x="5571218" y="4164743"/>
              <a:ext cx="904130" cy="161201"/>
              <a:chOff x="9319472" y="7263200"/>
              <a:chExt cx="1935211" cy="345037"/>
            </a:xfrm>
          </p:grpSpPr>
          <p:sp>
            <p:nvSpPr>
              <p:cNvPr id="30" name="Google Shape;30;p2"/>
              <p:cNvSpPr/>
              <p:nvPr/>
            </p:nvSpPr>
            <p:spPr>
              <a:xfrm>
                <a:off x="10947925" y="7263200"/>
                <a:ext cx="158293" cy="323828"/>
              </a:xfrm>
              <a:custGeom>
                <a:avLst/>
                <a:gdLst/>
                <a:ahLst/>
                <a:cxnLst/>
                <a:rect l="l" t="t" r="r" b="b"/>
                <a:pathLst>
                  <a:path w="306" h="626" extrusionOk="0">
                    <a:moveTo>
                      <a:pt x="167" y="1"/>
                    </a:moveTo>
                    <a:cubicBezTo>
                      <a:pt x="164" y="1"/>
                      <a:pt x="160" y="1"/>
                      <a:pt x="157" y="1"/>
                    </a:cubicBezTo>
                    <a:cubicBezTo>
                      <a:pt x="0" y="25"/>
                      <a:pt x="41" y="625"/>
                      <a:pt x="41" y="625"/>
                    </a:cubicBezTo>
                    <a:cubicBezTo>
                      <a:pt x="146" y="494"/>
                      <a:pt x="305" y="1"/>
                      <a:pt x="1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10793771" y="7271994"/>
                <a:ext cx="188814" cy="315034"/>
              </a:xfrm>
              <a:custGeom>
                <a:avLst/>
                <a:gdLst/>
                <a:ahLst/>
                <a:cxnLst/>
                <a:rect l="l" t="t" r="r" b="b"/>
                <a:pathLst>
                  <a:path w="365" h="609" extrusionOk="0">
                    <a:moveTo>
                      <a:pt x="155" y="0"/>
                    </a:moveTo>
                    <a:cubicBezTo>
                      <a:pt x="144" y="0"/>
                      <a:pt x="133" y="5"/>
                      <a:pt x="122" y="14"/>
                    </a:cubicBezTo>
                    <a:cubicBezTo>
                      <a:pt x="1" y="115"/>
                      <a:pt x="343" y="608"/>
                      <a:pt x="343" y="608"/>
                    </a:cubicBezTo>
                    <a:cubicBezTo>
                      <a:pt x="365" y="452"/>
                      <a:pt x="266" y="0"/>
                      <a:pt x="15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10690828" y="7358383"/>
                <a:ext cx="285548" cy="216230"/>
              </a:xfrm>
              <a:custGeom>
                <a:avLst/>
                <a:gdLst/>
                <a:ahLst/>
                <a:cxnLst/>
                <a:rect l="l" t="t" r="r" b="b"/>
                <a:pathLst>
                  <a:path w="552" h="418" extrusionOk="0">
                    <a:moveTo>
                      <a:pt x="95" y="1"/>
                    </a:moveTo>
                    <a:cubicBezTo>
                      <a:pt x="72" y="1"/>
                      <a:pt x="55" y="12"/>
                      <a:pt x="47" y="37"/>
                    </a:cubicBezTo>
                    <a:cubicBezTo>
                      <a:pt x="0" y="189"/>
                      <a:pt x="552" y="418"/>
                      <a:pt x="552" y="418"/>
                    </a:cubicBezTo>
                    <a:cubicBezTo>
                      <a:pt x="491" y="285"/>
                      <a:pt x="213" y="1"/>
                      <a:pt x="9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10969134" y="7344416"/>
                <a:ext cx="285548" cy="242613"/>
              </a:xfrm>
              <a:custGeom>
                <a:avLst/>
                <a:gdLst/>
                <a:ahLst/>
                <a:cxnLst/>
                <a:rect l="l" t="t" r="r" b="b"/>
                <a:pathLst>
                  <a:path w="552" h="469" extrusionOk="0">
                    <a:moveTo>
                      <a:pt x="433" y="1"/>
                    </a:moveTo>
                    <a:cubicBezTo>
                      <a:pt x="312" y="1"/>
                      <a:pt x="41" y="326"/>
                      <a:pt x="0" y="468"/>
                    </a:cubicBezTo>
                    <a:cubicBezTo>
                      <a:pt x="0" y="468"/>
                      <a:pt x="552" y="171"/>
                      <a:pt x="480" y="30"/>
                    </a:cubicBezTo>
                    <a:cubicBezTo>
                      <a:pt x="470" y="10"/>
                      <a:pt x="454" y="1"/>
                      <a:pt x="43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9542427" y="7319068"/>
                <a:ext cx="237957" cy="288135"/>
              </a:xfrm>
              <a:custGeom>
                <a:avLst/>
                <a:gdLst/>
                <a:ahLst/>
                <a:cxnLst/>
                <a:rect l="l" t="t" r="r" b="b"/>
                <a:pathLst>
                  <a:path w="460" h="557" extrusionOk="0">
                    <a:moveTo>
                      <a:pt x="293" y="0"/>
                    </a:moveTo>
                    <a:cubicBezTo>
                      <a:pt x="140" y="0"/>
                      <a:pt x="0" y="557"/>
                      <a:pt x="0" y="557"/>
                    </a:cubicBezTo>
                    <a:cubicBezTo>
                      <a:pt x="147" y="463"/>
                      <a:pt x="460" y="28"/>
                      <a:pt x="303" y="1"/>
                    </a:cubicBezTo>
                    <a:cubicBezTo>
                      <a:pt x="300" y="0"/>
                      <a:pt x="296" y="0"/>
                      <a:pt x="2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9456039" y="7276650"/>
                <a:ext cx="152085" cy="331588"/>
              </a:xfrm>
              <a:custGeom>
                <a:avLst/>
                <a:gdLst/>
                <a:ahLst/>
                <a:cxnLst/>
                <a:rect l="l" t="t" r="r" b="b"/>
                <a:pathLst>
                  <a:path w="294" h="641" extrusionOk="0">
                    <a:moveTo>
                      <a:pt x="172" y="1"/>
                    </a:moveTo>
                    <a:cubicBezTo>
                      <a:pt x="166" y="1"/>
                      <a:pt x="159" y="2"/>
                      <a:pt x="152" y="5"/>
                    </a:cubicBezTo>
                    <a:cubicBezTo>
                      <a:pt x="1" y="63"/>
                      <a:pt x="173" y="641"/>
                      <a:pt x="173" y="641"/>
                    </a:cubicBezTo>
                    <a:cubicBezTo>
                      <a:pt x="246" y="492"/>
                      <a:pt x="293" y="1"/>
                      <a:pt x="17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9319472" y="7314930"/>
                <a:ext cx="233301" cy="282962"/>
              </a:xfrm>
              <a:custGeom>
                <a:avLst/>
                <a:gdLst/>
                <a:ahLst/>
                <a:cxnLst/>
                <a:rect l="l" t="t" r="r" b="b"/>
                <a:pathLst>
                  <a:path w="451" h="547" extrusionOk="0">
                    <a:moveTo>
                      <a:pt x="132" y="1"/>
                    </a:moveTo>
                    <a:cubicBezTo>
                      <a:pt x="118" y="1"/>
                      <a:pt x="105" y="8"/>
                      <a:pt x="95" y="23"/>
                    </a:cubicBezTo>
                    <a:cubicBezTo>
                      <a:pt x="1" y="154"/>
                      <a:pt x="451" y="547"/>
                      <a:pt x="451" y="547"/>
                    </a:cubicBezTo>
                    <a:cubicBezTo>
                      <a:pt x="437" y="395"/>
                      <a:pt x="241" y="1"/>
                      <a:pt x="13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46" name="Google Shape;346;p13"/>
          <p:cNvSpPr txBox="1">
            <a:spLocks noGrp="1"/>
          </p:cNvSpPr>
          <p:nvPr>
            <p:ph type="subTitle" idx="1"/>
          </p:nvPr>
        </p:nvSpPr>
        <p:spPr>
          <a:xfrm>
            <a:off x="1577450" y="1780375"/>
            <a:ext cx="28893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13"/>
          <p:cNvSpPr txBox="1">
            <a:spLocks noGrp="1"/>
          </p:cNvSpPr>
          <p:nvPr>
            <p:ph type="subTitle" idx="2"/>
          </p:nvPr>
        </p:nvSpPr>
        <p:spPr>
          <a:xfrm>
            <a:off x="1577450" y="3366100"/>
            <a:ext cx="28893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13"/>
          <p:cNvSpPr txBox="1">
            <a:spLocks noGrp="1"/>
          </p:cNvSpPr>
          <p:nvPr>
            <p:ph type="subTitle" idx="3"/>
          </p:nvPr>
        </p:nvSpPr>
        <p:spPr>
          <a:xfrm>
            <a:off x="5538875" y="1780375"/>
            <a:ext cx="28893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p13"/>
          <p:cNvSpPr txBox="1">
            <a:spLocks noGrp="1"/>
          </p:cNvSpPr>
          <p:nvPr>
            <p:ph type="subTitle" idx="4"/>
          </p:nvPr>
        </p:nvSpPr>
        <p:spPr>
          <a:xfrm>
            <a:off x="5538875" y="3366100"/>
            <a:ext cx="28893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13"/>
          <p:cNvSpPr txBox="1">
            <a:spLocks noGrp="1"/>
          </p:cNvSpPr>
          <p:nvPr>
            <p:ph type="title" idx="5" hasCustomPrompt="1"/>
          </p:nvPr>
        </p:nvSpPr>
        <p:spPr>
          <a:xfrm>
            <a:off x="720200" y="1438375"/>
            <a:ext cx="705000" cy="6969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51" name="Google Shape;351;p13"/>
          <p:cNvSpPr txBox="1">
            <a:spLocks noGrp="1"/>
          </p:cNvSpPr>
          <p:nvPr>
            <p:ph type="title" idx="6" hasCustomPrompt="1"/>
          </p:nvPr>
        </p:nvSpPr>
        <p:spPr>
          <a:xfrm>
            <a:off x="720200" y="3024075"/>
            <a:ext cx="705000" cy="6969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52" name="Google Shape;352;p13"/>
          <p:cNvSpPr txBox="1">
            <a:spLocks noGrp="1"/>
          </p:cNvSpPr>
          <p:nvPr>
            <p:ph type="title" idx="7" hasCustomPrompt="1"/>
          </p:nvPr>
        </p:nvSpPr>
        <p:spPr>
          <a:xfrm>
            <a:off x="4681475" y="1438375"/>
            <a:ext cx="705000" cy="6969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53" name="Google Shape;353;p13"/>
          <p:cNvSpPr txBox="1">
            <a:spLocks noGrp="1"/>
          </p:cNvSpPr>
          <p:nvPr>
            <p:ph type="title" idx="8" hasCustomPrompt="1"/>
          </p:nvPr>
        </p:nvSpPr>
        <p:spPr>
          <a:xfrm>
            <a:off x="4681475" y="3024075"/>
            <a:ext cx="705000" cy="6969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54" name="Google Shape;354;p13"/>
          <p:cNvSpPr txBox="1">
            <a:spLocks noGrp="1"/>
          </p:cNvSpPr>
          <p:nvPr>
            <p:ph type="subTitle" idx="9"/>
          </p:nvPr>
        </p:nvSpPr>
        <p:spPr>
          <a:xfrm>
            <a:off x="1577450" y="1438375"/>
            <a:ext cx="28893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000" b="1">
                <a:latin typeface="Sora"/>
                <a:ea typeface="Sora"/>
                <a:cs typeface="Sora"/>
                <a:sym typeface="Sor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355" name="Google Shape;355;p13"/>
          <p:cNvSpPr txBox="1">
            <a:spLocks noGrp="1"/>
          </p:cNvSpPr>
          <p:nvPr>
            <p:ph type="subTitle" idx="13"/>
          </p:nvPr>
        </p:nvSpPr>
        <p:spPr>
          <a:xfrm>
            <a:off x="5538875" y="1438375"/>
            <a:ext cx="28893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000" b="1">
                <a:latin typeface="Sora"/>
                <a:ea typeface="Sora"/>
                <a:cs typeface="Sora"/>
                <a:sym typeface="Sor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356" name="Google Shape;356;p13"/>
          <p:cNvSpPr txBox="1">
            <a:spLocks noGrp="1"/>
          </p:cNvSpPr>
          <p:nvPr>
            <p:ph type="subTitle" idx="14"/>
          </p:nvPr>
        </p:nvSpPr>
        <p:spPr>
          <a:xfrm>
            <a:off x="1577450" y="3024075"/>
            <a:ext cx="28893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000" b="1">
                <a:latin typeface="Sora"/>
                <a:ea typeface="Sora"/>
                <a:cs typeface="Sora"/>
                <a:sym typeface="Sor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357" name="Google Shape;357;p13"/>
          <p:cNvSpPr txBox="1">
            <a:spLocks noGrp="1"/>
          </p:cNvSpPr>
          <p:nvPr>
            <p:ph type="subTitle" idx="15"/>
          </p:nvPr>
        </p:nvSpPr>
        <p:spPr>
          <a:xfrm>
            <a:off x="5538875" y="3024075"/>
            <a:ext cx="28893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000" b="1">
                <a:latin typeface="Sora"/>
                <a:ea typeface="Sora"/>
                <a:cs typeface="Sora"/>
                <a:sym typeface="Sor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grpSp>
        <p:nvGrpSpPr>
          <p:cNvPr id="358" name="Google Shape;358;p13"/>
          <p:cNvGrpSpPr/>
          <p:nvPr/>
        </p:nvGrpSpPr>
        <p:grpSpPr>
          <a:xfrm>
            <a:off x="-199050" y="3702768"/>
            <a:ext cx="9521319" cy="1786352"/>
            <a:chOff x="-199050" y="3702768"/>
            <a:chExt cx="9521319" cy="1786352"/>
          </a:xfrm>
        </p:grpSpPr>
        <p:grpSp>
          <p:nvGrpSpPr>
            <p:cNvPr id="359" name="Google Shape;359;p13"/>
            <p:cNvGrpSpPr/>
            <p:nvPr/>
          </p:nvGrpSpPr>
          <p:grpSpPr>
            <a:xfrm>
              <a:off x="8240558" y="3702768"/>
              <a:ext cx="933371" cy="1212809"/>
              <a:chOff x="-3129200" y="1965150"/>
              <a:chExt cx="1660507" cy="2157640"/>
            </a:xfrm>
          </p:grpSpPr>
          <p:sp>
            <p:nvSpPr>
              <p:cNvPr id="360" name="Google Shape;360;p13"/>
              <p:cNvSpPr/>
              <p:nvPr/>
            </p:nvSpPr>
            <p:spPr>
              <a:xfrm>
                <a:off x="-3129200" y="3268303"/>
                <a:ext cx="1660507" cy="854487"/>
              </a:xfrm>
              <a:custGeom>
                <a:avLst/>
                <a:gdLst/>
                <a:ahLst/>
                <a:cxnLst/>
                <a:rect l="l" t="t" r="r" b="b"/>
                <a:pathLst>
                  <a:path w="11710" h="6026" extrusionOk="0">
                    <a:moveTo>
                      <a:pt x="9896" y="0"/>
                    </a:moveTo>
                    <a:lnTo>
                      <a:pt x="1604" y="1055"/>
                    </a:lnTo>
                    <a:lnTo>
                      <a:pt x="0" y="6025"/>
                    </a:lnTo>
                    <a:lnTo>
                      <a:pt x="11709" y="6025"/>
                    </a:lnTo>
                    <a:lnTo>
                      <a:pt x="989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13"/>
              <p:cNvSpPr/>
              <p:nvPr/>
            </p:nvSpPr>
            <p:spPr>
              <a:xfrm>
                <a:off x="-2901747" y="1965717"/>
                <a:ext cx="1175826" cy="1577809"/>
              </a:xfrm>
              <a:custGeom>
                <a:avLst/>
                <a:gdLst/>
                <a:ahLst/>
                <a:cxnLst/>
                <a:rect l="l" t="t" r="r" b="b"/>
                <a:pathLst>
                  <a:path w="8292" h="11127" extrusionOk="0">
                    <a:moveTo>
                      <a:pt x="6594" y="1"/>
                    </a:moveTo>
                    <a:lnTo>
                      <a:pt x="1379" y="1546"/>
                    </a:lnTo>
                    <a:lnTo>
                      <a:pt x="0" y="10241"/>
                    </a:lnTo>
                    <a:cubicBezTo>
                      <a:pt x="1681" y="10887"/>
                      <a:pt x="3048" y="11127"/>
                      <a:pt x="4151" y="11127"/>
                    </a:cubicBezTo>
                    <a:cubicBezTo>
                      <a:pt x="7291" y="11127"/>
                      <a:pt x="8291" y="9186"/>
                      <a:pt x="8288" y="9186"/>
                    </a:cubicBezTo>
                    <a:lnTo>
                      <a:pt x="659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13"/>
              <p:cNvSpPr/>
              <p:nvPr/>
            </p:nvSpPr>
            <p:spPr>
              <a:xfrm>
                <a:off x="-2313971" y="1999324"/>
                <a:ext cx="342878" cy="619241"/>
              </a:xfrm>
              <a:custGeom>
                <a:avLst/>
                <a:gdLst/>
                <a:ahLst/>
                <a:cxnLst/>
                <a:rect l="l" t="t" r="r" b="b"/>
                <a:pathLst>
                  <a:path w="2418" h="4367" extrusionOk="0">
                    <a:moveTo>
                      <a:pt x="2046" y="0"/>
                    </a:moveTo>
                    <a:lnTo>
                      <a:pt x="0" y="1031"/>
                    </a:lnTo>
                    <a:lnTo>
                      <a:pt x="0" y="3922"/>
                    </a:lnTo>
                    <a:lnTo>
                      <a:pt x="607" y="2977"/>
                    </a:lnTo>
                    <a:lnTo>
                      <a:pt x="943" y="4366"/>
                    </a:lnTo>
                    <a:lnTo>
                      <a:pt x="1868" y="2977"/>
                    </a:lnTo>
                    <a:lnTo>
                      <a:pt x="2418" y="3455"/>
                    </a:lnTo>
                    <a:lnTo>
                      <a:pt x="2046" y="0"/>
                    </a:lnTo>
                    <a:close/>
                  </a:path>
                </a:pathLst>
              </a:custGeom>
              <a:solidFill>
                <a:srgbClr val="FDF9F2">
                  <a:alpha val="201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13"/>
              <p:cNvSpPr/>
              <p:nvPr/>
            </p:nvSpPr>
            <p:spPr>
              <a:xfrm>
                <a:off x="-2901463" y="2754273"/>
                <a:ext cx="1175685" cy="789401"/>
              </a:xfrm>
              <a:custGeom>
                <a:avLst/>
                <a:gdLst/>
                <a:ahLst/>
                <a:cxnLst/>
                <a:rect l="l" t="t" r="r" b="b"/>
                <a:pathLst>
                  <a:path w="8291" h="5567" extrusionOk="0">
                    <a:moveTo>
                      <a:pt x="742" y="1"/>
                    </a:moveTo>
                    <a:lnTo>
                      <a:pt x="0" y="4680"/>
                    </a:lnTo>
                    <a:cubicBezTo>
                      <a:pt x="1680" y="5327"/>
                      <a:pt x="3047" y="5567"/>
                      <a:pt x="4150" y="5567"/>
                    </a:cubicBezTo>
                    <a:cubicBezTo>
                      <a:pt x="7290" y="5567"/>
                      <a:pt x="8290" y="3625"/>
                      <a:pt x="8290" y="3625"/>
                    </a:cubicBezTo>
                    <a:lnTo>
                      <a:pt x="8007" y="2094"/>
                    </a:lnTo>
                    <a:lnTo>
                      <a:pt x="7220" y="2671"/>
                    </a:lnTo>
                    <a:lnTo>
                      <a:pt x="6561" y="764"/>
                    </a:lnTo>
                    <a:lnTo>
                      <a:pt x="5831" y="2317"/>
                    </a:lnTo>
                    <a:lnTo>
                      <a:pt x="3625" y="3107"/>
                    </a:lnTo>
                    <a:lnTo>
                      <a:pt x="3009" y="2190"/>
                    </a:lnTo>
                    <a:lnTo>
                      <a:pt x="1604" y="3526"/>
                    </a:lnTo>
                    <a:lnTo>
                      <a:pt x="742" y="1"/>
                    </a:lnTo>
                    <a:close/>
                  </a:path>
                </a:pathLst>
              </a:custGeom>
              <a:solidFill>
                <a:srgbClr val="FDF9F2">
                  <a:alpha val="201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13"/>
              <p:cNvSpPr/>
              <p:nvPr/>
            </p:nvSpPr>
            <p:spPr>
              <a:xfrm>
                <a:off x="-2542558" y="2650333"/>
                <a:ext cx="74730" cy="691559"/>
              </a:xfrm>
              <a:custGeom>
                <a:avLst/>
                <a:gdLst/>
                <a:ahLst/>
                <a:cxnLst/>
                <a:rect l="l" t="t" r="r" b="b"/>
                <a:pathLst>
                  <a:path w="527" h="4877" extrusionOk="0">
                    <a:moveTo>
                      <a:pt x="251" y="0"/>
                    </a:moveTo>
                    <a:lnTo>
                      <a:pt x="0" y="4877"/>
                    </a:lnTo>
                    <a:lnTo>
                      <a:pt x="527" y="4034"/>
                    </a:lnTo>
                    <a:lnTo>
                      <a:pt x="251" y="0"/>
                    </a:lnTo>
                    <a:close/>
                  </a:path>
                </a:pathLst>
              </a:custGeom>
              <a:solidFill>
                <a:srgbClr val="FDF9F2">
                  <a:alpha val="201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13"/>
              <p:cNvSpPr/>
              <p:nvPr/>
            </p:nvSpPr>
            <p:spPr>
              <a:xfrm>
                <a:off x="-2688758" y="2293561"/>
                <a:ext cx="104792" cy="650295"/>
              </a:xfrm>
              <a:custGeom>
                <a:avLst/>
                <a:gdLst/>
                <a:ahLst/>
                <a:cxnLst/>
                <a:rect l="l" t="t" r="r" b="b"/>
                <a:pathLst>
                  <a:path w="739" h="4586" extrusionOk="0">
                    <a:moveTo>
                      <a:pt x="738" y="1"/>
                    </a:moveTo>
                    <a:lnTo>
                      <a:pt x="445" y="1802"/>
                    </a:lnTo>
                    <a:lnTo>
                      <a:pt x="83" y="476"/>
                    </a:lnTo>
                    <a:lnTo>
                      <a:pt x="1" y="2495"/>
                    </a:lnTo>
                    <a:lnTo>
                      <a:pt x="738" y="4586"/>
                    </a:lnTo>
                    <a:lnTo>
                      <a:pt x="738" y="1"/>
                    </a:lnTo>
                    <a:close/>
                  </a:path>
                </a:pathLst>
              </a:custGeom>
              <a:solidFill>
                <a:srgbClr val="FDF9F2">
                  <a:alpha val="201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13"/>
              <p:cNvSpPr/>
              <p:nvPr/>
            </p:nvSpPr>
            <p:spPr>
              <a:xfrm>
                <a:off x="-2236404" y="2632324"/>
                <a:ext cx="188030" cy="659370"/>
              </a:xfrm>
              <a:custGeom>
                <a:avLst/>
                <a:gdLst/>
                <a:ahLst/>
                <a:cxnLst/>
                <a:rect l="l" t="t" r="r" b="b"/>
                <a:pathLst>
                  <a:path w="1326" h="4650" extrusionOk="0">
                    <a:moveTo>
                      <a:pt x="1" y="0"/>
                    </a:moveTo>
                    <a:lnTo>
                      <a:pt x="52" y="4583"/>
                    </a:lnTo>
                    <a:lnTo>
                      <a:pt x="1325" y="4650"/>
                    </a:lnTo>
                    <a:lnTo>
                      <a:pt x="699" y="4104"/>
                    </a:lnTo>
                    <a:lnTo>
                      <a:pt x="760" y="208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DF9F2">
                  <a:alpha val="201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13"/>
              <p:cNvSpPr/>
              <p:nvPr/>
            </p:nvSpPr>
            <p:spPr>
              <a:xfrm>
                <a:off x="-2706200" y="1965150"/>
                <a:ext cx="739642" cy="330252"/>
              </a:xfrm>
              <a:custGeom>
                <a:avLst/>
                <a:gdLst/>
                <a:ahLst/>
                <a:cxnLst/>
                <a:rect l="l" t="t" r="r" b="b"/>
                <a:pathLst>
                  <a:path w="5216" h="2329" extrusionOk="0">
                    <a:moveTo>
                      <a:pt x="5178" y="1"/>
                    </a:moveTo>
                    <a:cubicBezTo>
                      <a:pt x="4928" y="1"/>
                      <a:pt x="3470" y="17"/>
                      <a:pt x="2037" y="378"/>
                    </a:cubicBezTo>
                    <a:cubicBezTo>
                      <a:pt x="462" y="777"/>
                      <a:pt x="0" y="1550"/>
                      <a:pt x="0" y="1550"/>
                    </a:cubicBezTo>
                    <a:cubicBezTo>
                      <a:pt x="0" y="1550"/>
                      <a:pt x="906" y="2329"/>
                      <a:pt x="2498" y="2329"/>
                    </a:cubicBezTo>
                    <a:cubicBezTo>
                      <a:pt x="2618" y="2329"/>
                      <a:pt x="2743" y="2324"/>
                      <a:pt x="2872" y="2315"/>
                    </a:cubicBezTo>
                    <a:cubicBezTo>
                      <a:pt x="4814" y="2172"/>
                      <a:pt x="5215" y="1"/>
                      <a:pt x="5215" y="1"/>
                    </a:cubicBezTo>
                    <a:cubicBezTo>
                      <a:pt x="5215" y="1"/>
                      <a:pt x="5202" y="1"/>
                      <a:pt x="517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8" name="Google Shape;368;p13"/>
            <p:cNvGrpSpPr/>
            <p:nvPr/>
          </p:nvGrpSpPr>
          <p:grpSpPr>
            <a:xfrm>
              <a:off x="-199050" y="4178990"/>
              <a:ext cx="9521319" cy="1310130"/>
              <a:chOff x="-199050" y="4178990"/>
              <a:chExt cx="9521319" cy="1310130"/>
            </a:xfrm>
          </p:grpSpPr>
          <p:sp>
            <p:nvSpPr>
              <p:cNvPr id="369" name="Google Shape;369;p13"/>
              <p:cNvSpPr/>
              <p:nvPr/>
            </p:nvSpPr>
            <p:spPr>
              <a:xfrm rot="-152462">
                <a:off x="-183977" y="4388947"/>
                <a:ext cx="9491174" cy="890216"/>
              </a:xfrm>
              <a:custGeom>
                <a:avLst/>
                <a:gdLst/>
                <a:ahLst/>
                <a:cxnLst/>
                <a:rect l="l" t="t" r="r" b="b"/>
                <a:pathLst>
                  <a:path w="38953" h="7452" extrusionOk="0">
                    <a:moveTo>
                      <a:pt x="1" y="1"/>
                    </a:moveTo>
                    <a:lnTo>
                      <a:pt x="1" y="7452"/>
                    </a:lnTo>
                    <a:lnTo>
                      <a:pt x="38952" y="7452"/>
                    </a:lnTo>
                    <a:lnTo>
                      <a:pt x="38952" y="5449"/>
                    </a:lnTo>
                    <a:cubicBezTo>
                      <a:pt x="38040" y="5190"/>
                      <a:pt x="37102" y="5061"/>
                      <a:pt x="36164" y="5061"/>
                    </a:cubicBezTo>
                    <a:cubicBezTo>
                      <a:pt x="35120" y="5061"/>
                      <a:pt x="34076" y="5221"/>
                      <a:pt x="33068" y="5541"/>
                    </a:cubicBezTo>
                    <a:lnTo>
                      <a:pt x="29385" y="6712"/>
                    </a:lnTo>
                    <a:cubicBezTo>
                      <a:pt x="27894" y="5613"/>
                      <a:pt x="26138" y="4940"/>
                      <a:pt x="24299" y="4774"/>
                    </a:cubicBezTo>
                    <a:lnTo>
                      <a:pt x="20770" y="4453"/>
                    </a:lnTo>
                    <a:cubicBezTo>
                      <a:pt x="17375" y="2276"/>
                      <a:pt x="13494" y="983"/>
                      <a:pt x="9482" y="690"/>
                    </a:cubicBezTo>
                    <a:lnTo>
                      <a:pt x="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70" name="Google Shape;370;p13"/>
              <p:cNvGrpSpPr/>
              <p:nvPr/>
            </p:nvGrpSpPr>
            <p:grpSpPr>
              <a:xfrm rot="-152345">
                <a:off x="74628" y="4360894"/>
                <a:ext cx="591345" cy="317267"/>
                <a:chOff x="-152131" y="3701025"/>
                <a:chExt cx="591355" cy="317273"/>
              </a:xfrm>
            </p:grpSpPr>
            <p:sp>
              <p:nvSpPr>
                <p:cNvPr id="371" name="Google Shape;371;p13"/>
                <p:cNvSpPr/>
                <p:nvPr/>
              </p:nvSpPr>
              <p:spPr>
                <a:xfrm>
                  <a:off x="22327" y="3701025"/>
                  <a:ext cx="189566" cy="3172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" h="1703" extrusionOk="0">
                      <a:moveTo>
                        <a:pt x="450" y="0"/>
                      </a:moveTo>
                      <a:cubicBezTo>
                        <a:pt x="433" y="0"/>
                        <a:pt x="415" y="4"/>
                        <a:pt x="396" y="11"/>
                      </a:cubicBezTo>
                      <a:cubicBezTo>
                        <a:pt x="1" y="159"/>
                        <a:pt x="423" y="1703"/>
                        <a:pt x="423" y="1703"/>
                      </a:cubicBezTo>
                      <a:cubicBezTo>
                        <a:pt x="626" y="1312"/>
                        <a:pt x="777" y="0"/>
                        <a:pt x="45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" name="Google Shape;372;p13"/>
                <p:cNvSpPr/>
                <p:nvPr/>
              </p:nvSpPr>
              <p:spPr>
                <a:xfrm>
                  <a:off x="-152131" y="3740335"/>
                  <a:ext cx="279962" cy="2779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" h="1492" extrusionOk="0">
                      <a:moveTo>
                        <a:pt x="364" y="1"/>
                      </a:moveTo>
                      <a:cubicBezTo>
                        <a:pt x="328" y="1"/>
                        <a:pt x="294" y="17"/>
                        <a:pt x="265" y="54"/>
                      </a:cubicBezTo>
                      <a:cubicBezTo>
                        <a:pt x="1" y="387"/>
                        <a:pt x="1149" y="1492"/>
                        <a:pt x="1149" y="1492"/>
                      </a:cubicBezTo>
                      <a:cubicBezTo>
                        <a:pt x="1126" y="1081"/>
                        <a:pt x="655" y="1"/>
                        <a:pt x="36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" name="Google Shape;373;p13"/>
                <p:cNvSpPr/>
                <p:nvPr/>
              </p:nvSpPr>
              <p:spPr>
                <a:xfrm>
                  <a:off x="125393" y="3746856"/>
                  <a:ext cx="313831" cy="2714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8" h="1457" extrusionOk="0">
                      <a:moveTo>
                        <a:pt x="922" y="0"/>
                      </a:moveTo>
                      <a:cubicBezTo>
                        <a:pt x="610" y="0"/>
                        <a:pt x="31" y="1048"/>
                        <a:pt x="0" y="1457"/>
                      </a:cubicBezTo>
                      <a:cubicBezTo>
                        <a:pt x="0" y="1457"/>
                        <a:pt x="1287" y="393"/>
                        <a:pt x="1027" y="56"/>
                      </a:cubicBezTo>
                      <a:cubicBezTo>
                        <a:pt x="998" y="18"/>
                        <a:pt x="962" y="0"/>
                        <a:pt x="92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74" name="Google Shape;374;p13"/>
              <p:cNvGrpSpPr/>
              <p:nvPr/>
            </p:nvGrpSpPr>
            <p:grpSpPr>
              <a:xfrm rot="-152345">
                <a:off x="5043923" y="4650559"/>
                <a:ext cx="591101" cy="317454"/>
                <a:chOff x="4942966" y="4520941"/>
                <a:chExt cx="591112" cy="317459"/>
              </a:xfrm>
            </p:grpSpPr>
            <p:sp>
              <p:nvSpPr>
                <p:cNvPr id="375" name="Google Shape;375;p13"/>
                <p:cNvSpPr/>
                <p:nvPr/>
              </p:nvSpPr>
              <p:spPr>
                <a:xfrm>
                  <a:off x="5117424" y="4520941"/>
                  <a:ext cx="189322" cy="317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7" h="1704" extrusionOk="0">
                      <a:moveTo>
                        <a:pt x="451" y="0"/>
                      </a:moveTo>
                      <a:cubicBezTo>
                        <a:pt x="434" y="0"/>
                        <a:pt x="416" y="4"/>
                        <a:pt x="397" y="11"/>
                      </a:cubicBezTo>
                      <a:cubicBezTo>
                        <a:pt x="0" y="160"/>
                        <a:pt x="423" y="1703"/>
                        <a:pt x="423" y="1703"/>
                      </a:cubicBezTo>
                      <a:cubicBezTo>
                        <a:pt x="624" y="1314"/>
                        <a:pt x="777" y="0"/>
                        <a:pt x="45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6" name="Google Shape;376;p13"/>
                <p:cNvSpPr/>
                <p:nvPr/>
              </p:nvSpPr>
              <p:spPr>
                <a:xfrm>
                  <a:off x="4942966" y="4560251"/>
                  <a:ext cx="279962" cy="27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" h="1493" extrusionOk="0">
                      <a:moveTo>
                        <a:pt x="363" y="1"/>
                      </a:moveTo>
                      <a:cubicBezTo>
                        <a:pt x="327" y="1"/>
                        <a:pt x="293" y="18"/>
                        <a:pt x="264" y="54"/>
                      </a:cubicBezTo>
                      <a:cubicBezTo>
                        <a:pt x="0" y="387"/>
                        <a:pt x="1148" y="1492"/>
                        <a:pt x="1148" y="1492"/>
                      </a:cubicBezTo>
                      <a:cubicBezTo>
                        <a:pt x="1126" y="1083"/>
                        <a:pt x="653" y="1"/>
                        <a:pt x="36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7" name="Google Shape;377;p13"/>
                <p:cNvSpPr/>
                <p:nvPr/>
              </p:nvSpPr>
              <p:spPr>
                <a:xfrm>
                  <a:off x="5220247" y="4566771"/>
                  <a:ext cx="313831" cy="2716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8" h="1458" extrusionOk="0">
                      <a:moveTo>
                        <a:pt x="922" y="0"/>
                      </a:moveTo>
                      <a:cubicBezTo>
                        <a:pt x="611" y="0"/>
                        <a:pt x="32" y="1050"/>
                        <a:pt x="1" y="1457"/>
                      </a:cubicBezTo>
                      <a:cubicBezTo>
                        <a:pt x="1" y="1457"/>
                        <a:pt x="1288" y="393"/>
                        <a:pt x="1028" y="56"/>
                      </a:cubicBezTo>
                      <a:cubicBezTo>
                        <a:pt x="998" y="18"/>
                        <a:pt x="962" y="0"/>
                        <a:pt x="92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78" name="Google Shape;378;p13"/>
              <p:cNvGrpSpPr/>
              <p:nvPr/>
            </p:nvGrpSpPr>
            <p:grpSpPr>
              <a:xfrm rot="-152345">
                <a:off x="7467224" y="4739253"/>
                <a:ext cx="577456" cy="310561"/>
                <a:chOff x="8751558" y="4621358"/>
                <a:chExt cx="577467" cy="310566"/>
              </a:xfrm>
            </p:grpSpPr>
            <p:sp>
              <p:nvSpPr>
                <p:cNvPr id="379" name="Google Shape;379;p13"/>
                <p:cNvSpPr/>
                <p:nvPr/>
              </p:nvSpPr>
              <p:spPr>
                <a:xfrm>
                  <a:off x="8896777" y="4621358"/>
                  <a:ext cx="211007" cy="3105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" h="1667" extrusionOk="0">
                      <a:moveTo>
                        <a:pt x="429" y="0"/>
                      </a:moveTo>
                      <a:cubicBezTo>
                        <a:pt x="405" y="0"/>
                        <a:pt x="379" y="8"/>
                        <a:pt x="353" y="26"/>
                      </a:cubicBezTo>
                      <a:cubicBezTo>
                        <a:pt x="1" y="262"/>
                        <a:pt x="762" y="1667"/>
                        <a:pt x="762" y="1667"/>
                      </a:cubicBezTo>
                      <a:cubicBezTo>
                        <a:pt x="865" y="1254"/>
                        <a:pt x="730" y="0"/>
                        <a:pt x="42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0" name="Google Shape;380;p13"/>
                <p:cNvSpPr/>
                <p:nvPr/>
              </p:nvSpPr>
              <p:spPr>
                <a:xfrm>
                  <a:off x="8751558" y="4694202"/>
                  <a:ext cx="333323" cy="2377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8" h="1276" extrusionOk="0">
                      <a:moveTo>
                        <a:pt x="298" y="1"/>
                      </a:moveTo>
                      <a:cubicBezTo>
                        <a:pt x="249" y="1"/>
                        <a:pt x="210" y="25"/>
                        <a:pt x="184" y="79"/>
                      </a:cubicBezTo>
                      <a:cubicBezTo>
                        <a:pt x="0" y="462"/>
                        <a:pt x="1368" y="1276"/>
                        <a:pt x="1368" y="1276"/>
                      </a:cubicBezTo>
                      <a:cubicBezTo>
                        <a:pt x="1257" y="894"/>
                        <a:pt x="598" y="1"/>
                        <a:pt x="298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1" name="Google Shape;381;p13"/>
                <p:cNvSpPr/>
                <p:nvPr/>
              </p:nvSpPr>
              <p:spPr>
                <a:xfrm>
                  <a:off x="9066606" y="4627878"/>
                  <a:ext cx="262419" cy="3040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7" h="1632" extrusionOk="0">
                      <a:moveTo>
                        <a:pt x="663" y="0"/>
                      </a:moveTo>
                      <a:cubicBezTo>
                        <a:pt x="350" y="0"/>
                        <a:pt x="0" y="1215"/>
                        <a:pt x="65" y="1632"/>
                      </a:cubicBezTo>
                      <a:cubicBezTo>
                        <a:pt x="65" y="1632"/>
                        <a:pt x="1076" y="302"/>
                        <a:pt x="750" y="34"/>
                      </a:cubicBezTo>
                      <a:cubicBezTo>
                        <a:pt x="721" y="11"/>
                        <a:pt x="693" y="0"/>
                        <a:pt x="66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82" name="Google Shape;382;p13"/>
              <p:cNvGrpSpPr/>
              <p:nvPr/>
            </p:nvGrpSpPr>
            <p:grpSpPr>
              <a:xfrm rot="-152345">
                <a:off x="3985353" y="4575364"/>
                <a:ext cx="681740" cy="317267"/>
                <a:chOff x="2789044" y="3934275"/>
                <a:chExt cx="681752" cy="317273"/>
              </a:xfrm>
            </p:grpSpPr>
            <p:sp>
              <p:nvSpPr>
                <p:cNvPr id="383" name="Google Shape;383;p13"/>
                <p:cNvSpPr/>
                <p:nvPr/>
              </p:nvSpPr>
              <p:spPr>
                <a:xfrm>
                  <a:off x="3072173" y="3972281"/>
                  <a:ext cx="295313" cy="27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2" h="1493" extrusionOk="0">
                      <a:moveTo>
                        <a:pt x="767" y="0"/>
                      </a:moveTo>
                      <a:cubicBezTo>
                        <a:pt x="359" y="0"/>
                        <a:pt x="1" y="1493"/>
                        <a:pt x="1" y="1493"/>
                      </a:cubicBezTo>
                      <a:cubicBezTo>
                        <a:pt x="384" y="1239"/>
                        <a:pt x="1211" y="69"/>
                        <a:pt x="793" y="2"/>
                      </a:cubicBezTo>
                      <a:cubicBezTo>
                        <a:pt x="784" y="1"/>
                        <a:pt x="775" y="0"/>
                        <a:pt x="76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4" name="Google Shape;384;p13"/>
                <p:cNvSpPr/>
                <p:nvPr/>
              </p:nvSpPr>
              <p:spPr>
                <a:xfrm>
                  <a:off x="2960091" y="3934275"/>
                  <a:ext cx="187860" cy="3172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1" h="1703" extrusionOk="0">
                      <a:moveTo>
                        <a:pt x="450" y="0"/>
                      </a:moveTo>
                      <a:cubicBezTo>
                        <a:pt x="432" y="0"/>
                        <a:pt x="413" y="4"/>
                        <a:pt x="392" y="13"/>
                      </a:cubicBezTo>
                      <a:cubicBezTo>
                        <a:pt x="1" y="171"/>
                        <a:pt x="470" y="1703"/>
                        <a:pt x="470" y="1703"/>
                      </a:cubicBezTo>
                      <a:cubicBezTo>
                        <a:pt x="658" y="1306"/>
                        <a:pt x="771" y="0"/>
                        <a:pt x="45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5" name="Google Shape;385;p13"/>
                <p:cNvSpPr/>
                <p:nvPr/>
              </p:nvSpPr>
              <p:spPr>
                <a:xfrm>
                  <a:off x="2789044" y="3972840"/>
                  <a:ext cx="295800" cy="268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4" h="1441" extrusionOk="0">
                      <a:moveTo>
                        <a:pt x="347" y="1"/>
                      </a:moveTo>
                      <a:cubicBezTo>
                        <a:pt x="309" y="1"/>
                        <a:pt x="274" y="19"/>
                        <a:pt x="245" y="60"/>
                      </a:cubicBezTo>
                      <a:cubicBezTo>
                        <a:pt x="1" y="408"/>
                        <a:pt x="1213" y="1441"/>
                        <a:pt x="1213" y="1441"/>
                      </a:cubicBezTo>
                      <a:cubicBezTo>
                        <a:pt x="1165" y="1035"/>
                        <a:pt x="639" y="1"/>
                        <a:pt x="34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6" name="Google Shape;386;p13"/>
                <p:cNvSpPr/>
                <p:nvPr/>
              </p:nvSpPr>
              <p:spPr>
                <a:xfrm>
                  <a:off x="3072173" y="4093564"/>
                  <a:ext cx="398624" cy="156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6" h="842" extrusionOk="0">
                      <a:moveTo>
                        <a:pt x="1398" y="0"/>
                      </a:moveTo>
                      <a:cubicBezTo>
                        <a:pt x="1032" y="0"/>
                        <a:pt x="202" y="536"/>
                        <a:pt x="1" y="842"/>
                      </a:cubicBezTo>
                      <a:cubicBezTo>
                        <a:pt x="1" y="842"/>
                        <a:pt x="1636" y="545"/>
                        <a:pt x="1571" y="124"/>
                      </a:cubicBezTo>
                      <a:cubicBezTo>
                        <a:pt x="1558" y="37"/>
                        <a:pt x="1494" y="0"/>
                        <a:pt x="139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87" name="Google Shape;387;p13"/>
              <p:cNvGrpSpPr/>
              <p:nvPr/>
            </p:nvGrpSpPr>
            <p:grpSpPr>
              <a:xfrm rot="-152345">
                <a:off x="7986278" y="4653625"/>
                <a:ext cx="707567" cy="311306"/>
                <a:chOff x="8148509" y="4685073"/>
                <a:chExt cx="707580" cy="311311"/>
              </a:xfrm>
            </p:grpSpPr>
            <p:sp>
              <p:nvSpPr>
                <p:cNvPr id="388" name="Google Shape;388;p13"/>
                <p:cNvSpPr/>
                <p:nvPr/>
              </p:nvSpPr>
              <p:spPr>
                <a:xfrm>
                  <a:off x="8470379" y="4685073"/>
                  <a:ext cx="198581" cy="3107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5" h="1668" extrusionOk="0">
                      <a:moveTo>
                        <a:pt x="445" y="0"/>
                      </a:moveTo>
                      <a:cubicBezTo>
                        <a:pt x="437" y="0"/>
                        <a:pt x="428" y="1"/>
                        <a:pt x="419" y="2"/>
                      </a:cubicBezTo>
                      <a:cubicBezTo>
                        <a:pt x="0" y="69"/>
                        <a:pt x="116" y="1667"/>
                        <a:pt x="116" y="1667"/>
                      </a:cubicBezTo>
                      <a:cubicBezTo>
                        <a:pt x="395" y="1317"/>
                        <a:pt x="814" y="0"/>
                        <a:pt x="445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9" name="Google Shape;389;p13"/>
                <p:cNvSpPr/>
                <p:nvPr/>
              </p:nvSpPr>
              <p:spPr>
                <a:xfrm>
                  <a:off x="8278621" y="4694574"/>
                  <a:ext cx="235860" cy="3018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8" h="1620" extrusionOk="0">
                      <a:moveTo>
                        <a:pt x="410" y="0"/>
                      </a:moveTo>
                      <a:cubicBezTo>
                        <a:pt x="382" y="0"/>
                        <a:pt x="354" y="11"/>
                        <a:pt x="326" y="36"/>
                      </a:cubicBezTo>
                      <a:cubicBezTo>
                        <a:pt x="1" y="305"/>
                        <a:pt x="912" y="1620"/>
                        <a:pt x="912" y="1620"/>
                      </a:cubicBezTo>
                      <a:cubicBezTo>
                        <a:pt x="968" y="1202"/>
                        <a:pt x="702" y="0"/>
                        <a:pt x="41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0" name="Google Shape;390;p13"/>
                <p:cNvSpPr/>
                <p:nvPr/>
              </p:nvSpPr>
              <p:spPr>
                <a:xfrm>
                  <a:off x="8148509" y="4777106"/>
                  <a:ext cx="357689" cy="207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8" h="1113" extrusionOk="0">
                      <a:moveTo>
                        <a:pt x="254" y="1"/>
                      </a:moveTo>
                      <a:cubicBezTo>
                        <a:pt x="194" y="1"/>
                        <a:pt x="149" y="29"/>
                        <a:pt x="128" y="95"/>
                      </a:cubicBezTo>
                      <a:cubicBezTo>
                        <a:pt x="1" y="502"/>
                        <a:pt x="1468" y="1112"/>
                        <a:pt x="1468" y="1112"/>
                      </a:cubicBezTo>
                      <a:cubicBezTo>
                        <a:pt x="1309" y="760"/>
                        <a:pt x="567" y="1"/>
                        <a:pt x="25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1" name="Google Shape;391;p13"/>
                <p:cNvSpPr/>
                <p:nvPr/>
              </p:nvSpPr>
              <p:spPr>
                <a:xfrm>
                  <a:off x="8498399" y="4763320"/>
                  <a:ext cx="357689" cy="2325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8" h="1248" extrusionOk="0">
                      <a:moveTo>
                        <a:pt x="1155" y="1"/>
                      </a:moveTo>
                      <a:cubicBezTo>
                        <a:pt x="829" y="1"/>
                        <a:pt x="105" y="867"/>
                        <a:pt x="1" y="1247"/>
                      </a:cubicBezTo>
                      <a:cubicBezTo>
                        <a:pt x="1" y="1247"/>
                        <a:pt x="1468" y="461"/>
                        <a:pt x="1280" y="79"/>
                      </a:cubicBezTo>
                      <a:cubicBezTo>
                        <a:pt x="1253" y="25"/>
                        <a:pt x="1209" y="1"/>
                        <a:pt x="115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9" name="Google Shape;1209;p29"/>
          <p:cNvGrpSpPr/>
          <p:nvPr/>
        </p:nvGrpSpPr>
        <p:grpSpPr>
          <a:xfrm>
            <a:off x="-1844071" y="0"/>
            <a:ext cx="4991114" cy="5355965"/>
            <a:chOff x="-7035686" y="-182875"/>
            <a:chExt cx="5914343" cy="5883090"/>
          </a:xfrm>
        </p:grpSpPr>
        <p:grpSp>
          <p:nvGrpSpPr>
            <p:cNvPr id="1210" name="Google Shape;1210;p29"/>
            <p:cNvGrpSpPr/>
            <p:nvPr/>
          </p:nvGrpSpPr>
          <p:grpSpPr>
            <a:xfrm>
              <a:off x="-7035686" y="-182875"/>
              <a:ext cx="5914343" cy="1865546"/>
              <a:chOff x="-7035686" y="-182875"/>
              <a:chExt cx="5914343" cy="1865546"/>
            </a:xfrm>
          </p:grpSpPr>
          <p:sp>
            <p:nvSpPr>
              <p:cNvPr id="1211" name="Google Shape;1211;p29"/>
              <p:cNvSpPr/>
              <p:nvPr/>
            </p:nvSpPr>
            <p:spPr>
              <a:xfrm>
                <a:off x="-2676756" y="1176372"/>
                <a:ext cx="285623" cy="300751"/>
              </a:xfrm>
              <a:custGeom>
                <a:avLst/>
                <a:gdLst/>
                <a:ahLst/>
                <a:cxnLst/>
                <a:rect l="l" t="t" r="r" b="b"/>
                <a:pathLst>
                  <a:path w="1095" h="1153" extrusionOk="0">
                    <a:moveTo>
                      <a:pt x="1" y="0"/>
                    </a:moveTo>
                    <a:cubicBezTo>
                      <a:pt x="1" y="1"/>
                      <a:pt x="57" y="977"/>
                      <a:pt x="969" y="1153"/>
                    </a:cubicBezTo>
                    <a:cubicBezTo>
                      <a:pt x="969" y="1153"/>
                      <a:pt x="1094" y="296"/>
                      <a:pt x="1" y="0"/>
                    </a:cubicBezTo>
                    <a:close/>
                  </a:path>
                </a:pathLst>
              </a:custGeom>
              <a:solidFill>
                <a:srgbClr val="E4C08C">
                  <a:alpha val="559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2" name="Google Shape;1212;p29"/>
              <p:cNvSpPr/>
              <p:nvPr/>
            </p:nvSpPr>
            <p:spPr>
              <a:xfrm>
                <a:off x="-2618066" y="1135941"/>
                <a:ext cx="390220" cy="144507"/>
              </a:xfrm>
              <a:custGeom>
                <a:avLst/>
                <a:gdLst/>
                <a:ahLst/>
                <a:cxnLst/>
                <a:rect l="l" t="t" r="r" b="b"/>
                <a:pathLst>
                  <a:path w="1496" h="554" extrusionOk="0">
                    <a:moveTo>
                      <a:pt x="837" y="0"/>
                    </a:moveTo>
                    <a:cubicBezTo>
                      <a:pt x="606" y="0"/>
                      <a:pt x="323" y="80"/>
                      <a:pt x="1" y="330"/>
                    </a:cubicBezTo>
                    <a:cubicBezTo>
                      <a:pt x="1" y="330"/>
                      <a:pt x="327" y="553"/>
                      <a:pt x="743" y="553"/>
                    </a:cubicBezTo>
                    <a:cubicBezTo>
                      <a:pt x="979" y="553"/>
                      <a:pt x="1244" y="481"/>
                      <a:pt x="1495" y="255"/>
                    </a:cubicBezTo>
                    <a:cubicBezTo>
                      <a:pt x="1495" y="255"/>
                      <a:pt x="1250" y="0"/>
                      <a:pt x="837" y="0"/>
                    </a:cubicBezTo>
                    <a:close/>
                  </a:path>
                </a:pathLst>
              </a:custGeom>
              <a:solidFill>
                <a:srgbClr val="E4C08C">
                  <a:alpha val="559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3" name="Google Shape;1213;p29"/>
              <p:cNvSpPr/>
              <p:nvPr/>
            </p:nvSpPr>
            <p:spPr>
              <a:xfrm>
                <a:off x="-4891043" y="1135420"/>
                <a:ext cx="301273" cy="383178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1469" extrusionOk="0">
                    <a:moveTo>
                      <a:pt x="761" y="1"/>
                    </a:moveTo>
                    <a:cubicBezTo>
                      <a:pt x="761" y="1"/>
                      <a:pt x="0" y="402"/>
                      <a:pt x="403" y="1468"/>
                    </a:cubicBezTo>
                    <a:cubicBezTo>
                      <a:pt x="403" y="1468"/>
                      <a:pt x="1154" y="850"/>
                      <a:pt x="761" y="1"/>
                    </a:cubicBezTo>
                    <a:close/>
                  </a:path>
                </a:pathLst>
              </a:custGeom>
              <a:solidFill>
                <a:srgbClr val="E4C08C">
                  <a:alpha val="559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4" name="Google Shape;1214;p29"/>
              <p:cNvSpPr/>
              <p:nvPr/>
            </p:nvSpPr>
            <p:spPr>
              <a:xfrm>
                <a:off x="-3580313" y="1205325"/>
                <a:ext cx="280927" cy="365180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1400" extrusionOk="0">
                    <a:moveTo>
                      <a:pt x="808" y="1"/>
                    </a:moveTo>
                    <a:cubicBezTo>
                      <a:pt x="808" y="1"/>
                      <a:pt x="0" y="289"/>
                      <a:pt x="245" y="1400"/>
                    </a:cubicBezTo>
                    <a:cubicBezTo>
                      <a:pt x="245" y="1400"/>
                      <a:pt x="1076" y="899"/>
                      <a:pt x="808" y="1"/>
                    </a:cubicBezTo>
                    <a:close/>
                  </a:path>
                </a:pathLst>
              </a:custGeom>
              <a:solidFill>
                <a:srgbClr val="E4C08C">
                  <a:alpha val="559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5" name="Google Shape;1215;p29"/>
              <p:cNvSpPr/>
              <p:nvPr/>
            </p:nvSpPr>
            <p:spPr>
              <a:xfrm>
                <a:off x="-7035686" y="-182875"/>
                <a:ext cx="5914343" cy="1865546"/>
              </a:xfrm>
              <a:custGeom>
                <a:avLst/>
                <a:gdLst/>
                <a:ahLst/>
                <a:cxnLst/>
                <a:rect l="l" t="t" r="r" b="b"/>
                <a:pathLst>
                  <a:path w="22674" h="7152" extrusionOk="0">
                    <a:moveTo>
                      <a:pt x="1364" y="0"/>
                    </a:moveTo>
                    <a:cubicBezTo>
                      <a:pt x="1364" y="0"/>
                      <a:pt x="1" y="4040"/>
                      <a:pt x="2974" y="4040"/>
                    </a:cubicBezTo>
                    <a:cubicBezTo>
                      <a:pt x="2974" y="4040"/>
                      <a:pt x="1217" y="7152"/>
                      <a:pt x="4574" y="7152"/>
                    </a:cubicBezTo>
                    <a:cubicBezTo>
                      <a:pt x="7931" y="7152"/>
                      <a:pt x="9024" y="5282"/>
                      <a:pt x="9024" y="5282"/>
                    </a:cubicBezTo>
                    <a:cubicBezTo>
                      <a:pt x="9024" y="5282"/>
                      <a:pt x="9053" y="7035"/>
                      <a:pt x="10618" y="7035"/>
                    </a:cubicBezTo>
                    <a:cubicBezTo>
                      <a:pt x="10966" y="7035"/>
                      <a:pt x="11390" y="6949"/>
                      <a:pt x="11905" y="6737"/>
                    </a:cubicBezTo>
                    <a:cubicBezTo>
                      <a:pt x="14746" y="5573"/>
                      <a:pt x="15460" y="4114"/>
                      <a:pt x="15460" y="4114"/>
                    </a:cubicBezTo>
                    <a:cubicBezTo>
                      <a:pt x="15460" y="4114"/>
                      <a:pt x="15468" y="5457"/>
                      <a:pt x="16525" y="5457"/>
                    </a:cubicBezTo>
                    <a:cubicBezTo>
                      <a:pt x="16732" y="5457"/>
                      <a:pt x="16979" y="5405"/>
                      <a:pt x="17275" y="5282"/>
                    </a:cubicBezTo>
                    <a:cubicBezTo>
                      <a:pt x="19080" y="4529"/>
                      <a:pt x="19618" y="3021"/>
                      <a:pt x="19618" y="3021"/>
                    </a:cubicBezTo>
                    <a:cubicBezTo>
                      <a:pt x="19618" y="3021"/>
                      <a:pt x="20075" y="4382"/>
                      <a:pt x="21352" y="4382"/>
                    </a:cubicBezTo>
                    <a:cubicBezTo>
                      <a:pt x="21361" y="4382"/>
                      <a:pt x="21370" y="4382"/>
                      <a:pt x="21379" y="4382"/>
                    </a:cubicBezTo>
                    <a:cubicBezTo>
                      <a:pt x="22674" y="4363"/>
                      <a:pt x="20123" y="0"/>
                      <a:pt x="20123" y="0"/>
                    </a:cubicBezTo>
                    <a:close/>
                  </a:path>
                </a:pathLst>
              </a:custGeom>
              <a:solidFill>
                <a:srgbClr val="E4C08C">
                  <a:alpha val="559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16" name="Google Shape;1216;p29"/>
            <p:cNvSpPr/>
            <p:nvPr/>
          </p:nvSpPr>
          <p:spPr>
            <a:xfrm>
              <a:off x="-3358080" y="784544"/>
              <a:ext cx="205805" cy="4762202"/>
            </a:xfrm>
            <a:custGeom>
              <a:avLst/>
              <a:gdLst/>
              <a:ahLst/>
              <a:cxnLst/>
              <a:rect l="l" t="t" r="r" b="b"/>
              <a:pathLst>
                <a:path w="789" h="18257" extrusionOk="0">
                  <a:moveTo>
                    <a:pt x="0" y="0"/>
                  </a:moveTo>
                  <a:lnTo>
                    <a:pt x="0" y="18256"/>
                  </a:lnTo>
                  <a:lnTo>
                    <a:pt x="788" y="18256"/>
                  </a:lnTo>
                  <a:lnTo>
                    <a:pt x="78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29"/>
            <p:cNvSpPr/>
            <p:nvPr/>
          </p:nvSpPr>
          <p:spPr>
            <a:xfrm>
              <a:off x="-2944270" y="765937"/>
              <a:ext cx="478907" cy="4934278"/>
            </a:xfrm>
            <a:custGeom>
              <a:avLst/>
              <a:gdLst/>
              <a:ahLst/>
              <a:cxnLst/>
              <a:rect l="l" t="t" r="r" b="b"/>
              <a:pathLst>
                <a:path w="1836" h="17439" extrusionOk="0">
                  <a:moveTo>
                    <a:pt x="971" y="0"/>
                  </a:moveTo>
                  <a:lnTo>
                    <a:pt x="0" y="17439"/>
                  </a:lnTo>
                  <a:lnTo>
                    <a:pt x="1405" y="17439"/>
                  </a:lnTo>
                  <a:lnTo>
                    <a:pt x="1835" y="0"/>
                  </a:lnTo>
                  <a:close/>
                </a:path>
              </a:pathLst>
            </a:custGeom>
            <a:solidFill>
              <a:srgbClr val="CC5E33">
                <a:alpha val="49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29"/>
            <p:cNvSpPr/>
            <p:nvPr/>
          </p:nvSpPr>
          <p:spPr>
            <a:xfrm>
              <a:off x="-5480382" y="815231"/>
              <a:ext cx="1883544" cy="4762204"/>
            </a:xfrm>
            <a:custGeom>
              <a:avLst/>
              <a:gdLst/>
              <a:ahLst/>
              <a:cxnLst/>
              <a:rect l="l" t="t" r="r" b="b"/>
              <a:pathLst>
                <a:path w="7221" h="19951" extrusionOk="0">
                  <a:moveTo>
                    <a:pt x="6354" y="0"/>
                  </a:moveTo>
                  <a:lnTo>
                    <a:pt x="0" y="19950"/>
                  </a:lnTo>
                  <a:lnTo>
                    <a:pt x="1401" y="19950"/>
                  </a:lnTo>
                  <a:lnTo>
                    <a:pt x="7220" y="0"/>
                  </a:lnTo>
                  <a:close/>
                </a:path>
              </a:pathLst>
            </a:custGeom>
            <a:solidFill>
              <a:srgbClr val="CC5E33">
                <a:alpha val="49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29"/>
            <p:cNvSpPr/>
            <p:nvPr/>
          </p:nvSpPr>
          <p:spPr>
            <a:xfrm rot="120298">
              <a:off x="-4663883" y="775771"/>
              <a:ext cx="588143" cy="1102453"/>
            </a:xfrm>
            <a:custGeom>
              <a:avLst/>
              <a:gdLst/>
              <a:ahLst/>
              <a:cxnLst/>
              <a:rect l="l" t="t" r="r" b="b"/>
              <a:pathLst>
                <a:path w="2255" h="4226" extrusionOk="0">
                  <a:moveTo>
                    <a:pt x="1" y="0"/>
                  </a:moveTo>
                  <a:lnTo>
                    <a:pt x="1887" y="4226"/>
                  </a:lnTo>
                  <a:lnTo>
                    <a:pt x="2254" y="3013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CC5E33">
                <a:alpha val="49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0" name="Google Shape;1220;p29"/>
          <p:cNvSpPr txBox="1">
            <a:spLocks noGrp="1"/>
          </p:cNvSpPr>
          <p:nvPr>
            <p:ph type="title"/>
          </p:nvPr>
        </p:nvSpPr>
        <p:spPr>
          <a:xfrm>
            <a:off x="3401475" y="540000"/>
            <a:ext cx="4410900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76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21" name="Google Shape;1221;p29"/>
          <p:cNvSpPr txBox="1">
            <a:spLocks noGrp="1"/>
          </p:cNvSpPr>
          <p:nvPr>
            <p:ph type="subTitle" idx="1"/>
          </p:nvPr>
        </p:nvSpPr>
        <p:spPr>
          <a:xfrm>
            <a:off x="3401475" y="1841450"/>
            <a:ext cx="4410900" cy="105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2" name="Google Shape;1222;p29"/>
          <p:cNvSpPr txBox="1"/>
          <p:nvPr/>
        </p:nvSpPr>
        <p:spPr>
          <a:xfrm>
            <a:off x="3401475" y="3611950"/>
            <a:ext cx="46971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rPr>
              <a:t>CREDITS: This presentation template was created by </a:t>
            </a:r>
            <a:r>
              <a:rPr lang="en" sz="1200" b="1" u="sng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rPr>
              <a:t>, and includes icons by </a:t>
            </a:r>
            <a:r>
              <a:rPr lang="en" sz="1200" b="1" u="sng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rPr>
              <a:t>, and infographics &amp; images by </a:t>
            </a:r>
            <a:r>
              <a:rPr lang="en" sz="1200" b="1" u="sng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 b="1" u="sng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rPr>
              <a:t> </a:t>
            </a:r>
            <a:endParaRPr sz="1200" b="1" u="sng">
              <a:solidFill>
                <a:schemeClr val="dk1"/>
              </a:solidFill>
              <a:latin typeface="Asap"/>
              <a:ea typeface="Asap"/>
              <a:cs typeface="Asap"/>
              <a:sym typeface="Asap"/>
            </a:endParaRPr>
          </a:p>
        </p:txBody>
      </p:sp>
      <p:grpSp>
        <p:nvGrpSpPr>
          <p:cNvPr id="1223" name="Google Shape;1223;p29"/>
          <p:cNvGrpSpPr/>
          <p:nvPr/>
        </p:nvGrpSpPr>
        <p:grpSpPr>
          <a:xfrm>
            <a:off x="-271378" y="4199758"/>
            <a:ext cx="9519022" cy="1156206"/>
            <a:chOff x="-271378" y="4199758"/>
            <a:chExt cx="9519022" cy="1156206"/>
          </a:xfrm>
        </p:grpSpPr>
        <p:grpSp>
          <p:nvGrpSpPr>
            <p:cNvPr id="1224" name="Google Shape;1224;p29"/>
            <p:cNvGrpSpPr/>
            <p:nvPr/>
          </p:nvGrpSpPr>
          <p:grpSpPr>
            <a:xfrm rot="-228184" flipH="1">
              <a:off x="-225388" y="4235599"/>
              <a:ext cx="1149111" cy="986909"/>
              <a:chOff x="-3129200" y="1965150"/>
              <a:chExt cx="1660507" cy="2157640"/>
            </a:xfrm>
          </p:grpSpPr>
          <p:sp>
            <p:nvSpPr>
              <p:cNvPr id="1225" name="Google Shape;1225;p29"/>
              <p:cNvSpPr/>
              <p:nvPr/>
            </p:nvSpPr>
            <p:spPr>
              <a:xfrm>
                <a:off x="-3129200" y="3268303"/>
                <a:ext cx="1660507" cy="854487"/>
              </a:xfrm>
              <a:custGeom>
                <a:avLst/>
                <a:gdLst/>
                <a:ahLst/>
                <a:cxnLst/>
                <a:rect l="l" t="t" r="r" b="b"/>
                <a:pathLst>
                  <a:path w="11710" h="6026" extrusionOk="0">
                    <a:moveTo>
                      <a:pt x="9896" y="0"/>
                    </a:moveTo>
                    <a:lnTo>
                      <a:pt x="1604" y="1055"/>
                    </a:lnTo>
                    <a:lnTo>
                      <a:pt x="0" y="6025"/>
                    </a:lnTo>
                    <a:lnTo>
                      <a:pt x="11709" y="6025"/>
                    </a:lnTo>
                    <a:lnTo>
                      <a:pt x="989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6" name="Google Shape;1226;p29"/>
              <p:cNvSpPr/>
              <p:nvPr/>
            </p:nvSpPr>
            <p:spPr>
              <a:xfrm>
                <a:off x="-2901747" y="1965717"/>
                <a:ext cx="1175826" cy="1577809"/>
              </a:xfrm>
              <a:custGeom>
                <a:avLst/>
                <a:gdLst/>
                <a:ahLst/>
                <a:cxnLst/>
                <a:rect l="l" t="t" r="r" b="b"/>
                <a:pathLst>
                  <a:path w="8292" h="11127" extrusionOk="0">
                    <a:moveTo>
                      <a:pt x="6594" y="1"/>
                    </a:moveTo>
                    <a:lnTo>
                      <a:pt x="1379" y="1546"/>
                    </a:lnTo>
                    <a:lnTo>
                      <a:pt x="0" y="10241"/>
                    </a:lnTo>
                    <a:cubicBezTo>
                      <a:pt x="1681" y="10887"/>
                      <a:pt x="3048" y="11127"/>
                      <a:pt x="4151" y="11127"/>
                    </a:cubicBezTo>
                    <a:cubicBezTo>
                      <a:pt x="7291" y="11127"/>
                      <a:pt x="8291" y="9186"/>
                      <a:pt x="8288" y="9186"/>
                    </a:cubicBezTo>
                    <a:lnTo>
                      <a:pt x="659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7" name="Google Shape;1227;p29"/>
              <p:cNvSpPr/>
              <p:nvPr/>
            </p:nvSpPr>
            <p:spPr>
              <a:xfrm>
                <a:off x="-2313971" y="1999324"/>
                <a:ext cx="342878" cy="619241"/>
              </a:xfrm>
              <a:custGeom>
                <a:avLst/>
                <a:gdLst/>
                <a:ahLst/>
                <a:cxnLst/>
                <a:rect l="l" t="t" r="r" b="b"/>
                <a:pathLst>
                  <a:path w="2418" h="4367" extrusionOk="0">
                    <a:moveTo>
                      <a:pt x="2046" y="0"/>
                    </a:moveTo>
                    <a:lnTo>
                      <a:pt x="0" y="1031"/>
                    </a:lnTo>
                    <a:lnTo>
                      <a:pt x="0" y="3922"/>
                    </a:lnTo>
                    <a:lnTo>
                      <a:pt x="607" y="2977"/>
                    </a:lnTo>
                    <a:lnTo>
                      <a:pt x="943" y="4366"/>
                    </a:lnTo>
                    <a:lnTo>
                      <a:pt x="1868" y="2977"/>
                    </a:lnTo>
                    <a:lnTo>
                      <a:pt x="2418" y="3455"/>
                    </a:lnTo>
                    <a:lnTo>
                      <a:pt x="2046" y="0"/>
                    </a:lnTo>
                    <a:close/>
                  </a:path>
                </a:pathLst>
              </a:custGeom>
              <a:solidFill>
                <a:srgbClr val="FDF9F2">
                  <a:alpha val="201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8" name="Google Shape;1228;p29"/>
              <p:cNvSpPr/>
              <p:nvPr/>
            </p:nvSpPr>
            <p:spPr>
              <a:xfrm>
                <a:off x="-2901463" y="2754273"/>
                <a:ext cx="1175685" cy="789401"/>
              </a:xfrm>
              <a:custGeom>
                <a:avLst/>
                <a:gdLst/>
                <a:ahLst/>
                <a:cxnLst/>
                <a:rect l="l" t="t" r="r" b="b"/>
                <a:pathLst>
                  <a:path w="8291" h="5567" extrusionOk="0">
                    <a:moveTo>
                      <a:pt x="742" y="1"/>
                    </a:moveTo>
                    <a:lnTo>
                      <a:pt x="0" y="4680"/>
                    </a:lnTo>
                    <a:cubicBezTo>
                      <a:pt x="1680" y="5327"/>
                      <a:pt x="3047" y="5567"/>
                      <a:pt x="4150" y="5567"/>
                    </a:cubicBezTo>
                    <a:cubicBezTo>
                      <a:pt x="7290" y="5567"/>
                      <a:pt x="8290" y="3625"/>
                      <a:pt x="8290" y="3625"/>
                    </a:cubicBezTo>
                    <a:lnTo>
                      <a:pt x="8007" y="2094"/>
                    </a:lnTo>
                    <a:lnTo>
                      <a:pt x="7220" y="2671"/>
                    </a:lnTo>
                    <a:lnTo>
                      <a:pt x="6561" y="764"/>
                    </a:lnTo>
                    <a:lnTo>
                      <a:pt x="5831" y="2317"/>
                    </a:lnTo>
                    <a:lnTo>
                      <a:pt x="3625" y="3107"/>
                    </a:lnTo>
                    <a:lnTo>
                      <a:pt x="3009" y="2190"/>
                    </a:lnTo>
                    <a:lnTo>
                      <a:pt x="1604" y="3526"/>
                    </a:lnTo>
                    <a:lnTo>
                      <a:pt x="742" y="1"/>
                    </a:lnTo>
                    <a:close/>
                  </a:path>
                </a:pathLst>
              </a:custGeom>
              <a:solidFill>
                <a:srgbClr val="FDF9F2">
                  <a:alpha val="201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9" name="Google Shape;1229;p29"/>
              <p:cNvSpPr/>
              <p:nvPr/>
            </p:nvSpPr>
            <p:spPr>
              <a:xfrm>
                <a:off x="-2542558" y="2650333"/>
                <a:ext cx="74730" cy="691559"/>
              </a:xfrm>
              <a:custGeom>
                <a:avLst/>
                <a:gdLst/>
                <a:ahLst/>
                <a:cxnLst/>
                <a:rect l="l" t="t" r="r" b="b"/>
                <a:pathLst>
                  <a:path w="527" h="4877" extrusionOk="0">
                    <a:moveTo>
                      <a:pt x="251" y="0"/>
                    </a:moveTo>
                    <a:lnTo>
                      <a:pt x="0" y="4877"/>
                    </a:lnTo>
                    <a:lnTo>
                      <a:pt x="527" y="4034"/>
                    </a:lnTo>
                    <a:lnTo>
                      <a:pt x="251" y="0"/>
                    </a:lnTo>
                    <a:close/>
                  </a:path>
                </a:pathLst>
              </a:custGeom>
              <a:solidFill>
                <a:srgbClr val="FDF9F2">
                  <a:alpha val="201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0" name="Google Shape;1230;p29"/>
              <p:cNvSpPr/>
              <p:nvPr/>
            </p:nvSpPr>
            <p:spPr>
              <a:xfrm>
                <a:off x="-2688758" y="2293561"/>
                <a:ext cx="104792" cy="650295"/>
              </a:xfrm>
              <a:custGeom>
                <a:avLst/>
                <a:gdLst/>
                <a:ahLst/>
                <a:cxnLst/>
                <a:rect l="l" t="t" r="r" b="b"/>
                <a:pathLst>
                  <a:path w="739" h="4586" extrusionOk="0">
                    <a:moveTo>
                      <a:pt x="738" y="1"/>
                    </a:moveTo>
                    <a:lnTo>
                      <a:pt x="445" y="1802"/>
                    </a:lnTo>
                    <a:lnTo>
                      <a:pt x="83" y="476"/>
                    </a:lnTo>
                    <a:lnTo>
                      <a:pt x="1" y="2495"/>
                    </a:lnTo>
                    <a:lnTo>
                      <a:pt x="738" y="4586"/>
                    </a:lnTo>
                    <a:lnTo>
                      <a:pt x="738" y="1"/>
                    </a:lnTo>
                    <a:close/>
                  </a:path>
                </a:pathLst>
              </a:custGeom>
              <a:solidFill>
                <a:srgbClr val="FDF9F2">
                  <a:alpha val="201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1" name="Google Shape;1231;p29"/>
              <p:cNvSpPr/>
              <p:nvPr/>
            </p:nvSpPr>
            <p:spPr>
              <a:xfrm>
                <a:off x="-2236404" y="2632324"/>
                <a:ext cx="188030" cy="659370"/>
              </a:xfrm>
              <a:custGeom>
                <a:avLst/>
                <a:gdLst/>
                <a:ahLst/>
                <a:cxnLst/>
                <a:rect l="l" t="t" r="r" b="b"/>
                <a:pathLst>
                  <a:path w="1326" h="4650" extrusionOk="0">
                    <a:moveTo>
                      <a:pt x="1" y="0"/>
                    </a:moveTo>
                    <a:lnTo>
                      <a:pt x="52" y="4583"/>
                    </a:lnTo>
                    <a:lnTo>
                      <a:pt x="1325" y="4650"/>
                    </a:lnTo>
                    <a:lnTo>
                      <a:pt x="699" y="4104"/>
                    </a:lnTo>
                    <a:lnTo>
                      <a:pt x="760" y="208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DF9F2">
                  <a:alpha val="201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29"/>
              <p:cNvSpPr/>
              <p:nvPr/>
            </p:nvSpPr>
            <p:spPr>
              <a:xfrm>
                <a:off x="-2706200" y="1965150"/>
                <a:ext cx="739642" cy="330252"/>
              </a:xfrm>
              <a:custGeom>
                <a:avLst/>
                <a:gdLst/>
                <a:ahLst/>
                <a:cxnLst/>
                <a:rect l="l" t="t" r="r" b="b"/>
                <a:pathLst>
                  <a:path w="5216" h="2329" extrusionOk="0">
                    <a:moveTo>
                      <a:pt x="5178" y="1"/>
                    </a:moveTo>
                    <a:cubicBezTo>
                      <a:pt x="4928" y="1"/>
                      <a:pt x="3470" y="17"/>
                      <a:pt x="2037" y="378"/>
                    </a:cubicBezTo>
                    <a:cubicBezTo>
                      <a:pt x="462" y="777"/>
                      <a:pt x="0" y="1550"/>
                      <a:pt x="0" y="1550"/>
                    </a:cubicBezTo>
                    <a:cubicBezTo>
                      <a:pt x="0" y="1550"/>
                      <a:pt x="906" y="2329"/>
                      <a:pt x="2498" y="2329"/>
                    </a:cubicBezTo>
                    <a:cubicBezTo>
                      <a:pt x="2618" y="2329"/>
                      <a:pt x="2743" y="2324"/>
                      <a:pt x="2872" y="2315"/>
                    </a:cubicBezTo>
                    <a:cubicBezTo>
                      <a:pt x="4814" y="2172"/>
                      <a:pt x="5215" y="1"/>
                      <a:pt x="5215" y="1"/>
                    </a:cubicBezTo>
                    <a:cubicBezTo>
                      <a:pt x="5215" y="1"/>
                      <a:pt x="5202" y="1"/>
                      <a:pt x="517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33" name="Google Shape;1233;p29"/>
            <p:cNvGrpSpPr/>
            <p:nvPr/>
          </p:nvGrpSpPr>
          <p:grpSpPr>
            <a:xfrm rot="-56340" flipH="1">
              <a:off x="8380000" y="4515187"/>
              <a:ext cx="591790" cy="364623"/>
              <a:chOff x="-152131" y="3701025"/>
              <a:chExt cx="591355" cy="317273"/>
            </a:xfrm>
          </p:grpSpPr>
          <p:sp>
            <p:nvSpPr>
              <p:cNvPr id="1234" name="Google Shape;1234;p29"/>
              <p:cNvSpPr/>
              <p:nvPr/>
            </p:nvSpPr>
            <p:spPr>
              <a:xfrm>
                <a:off x="22327" y="3701025"/>
                <a:ext cx="189566" cy="317273"/>
              </a:xfrm>
              <a:custGeom>
                <a:avLst/>
                <a:gdLst/>
                <a:ahLst/>
                <a:cxnLst/>
                <a:rect l="l" t="t" r="r" b="b"/>
                <a:pathLst>
                  <a:path w="778" h="1703" extrusionOk="0">
                    <a:moveTo>
                      <a:pt x="450" y="0"/>
                    </a:moveTo>
                    <a:cubicBezTo>
                      <a:pt x="433" y="0"/>
                      <a:pt x="415" y="4"/>
                      <a:pt x="396" y="11"/>
                    </a:cubicBezTo>
                    <a:cubicBezTo>
                      <a:pt x="1" y="159"/>
                      <a:pt x="423" y="1703"/>
                      <a:pt x="423" y="1703"/>
                    </a:cubicBezTo>
                    <a:cubicBezTo>
                      <a:pt x="626" y="1312"/>
                      <a:pt x="777" y="0"/>
                      <a:pt x="4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5" name="Google Shape;1235;p29"/>
              <p:cNvSpPr/>
              <p:nvPr/>
            </p:nvSpPr>
            <p:spPr>
              <a:xfrm>
                <a:off x="-152131" y="3740335"/>
                <a:ext cx="279962" cy="277963"/>
              </a:xfrm>
              <a:custGeom>
                <a:avLst/>
                <a:gdLst/>
                <a:ahLst/>
                <a:cxnLst/>
                <a:rect l="l" t="t" r="r" b="b"/>
                <a:pathLst>
                  <a:path w="1149" h="1492" extrusionOk="0">
                    <a:moveTo>
                      <a:pt x="364" y="1"/>
                    </a:moveTo>
                    <a:cubicBezTo>
                      <a:pt x="328" y="1"/>
                      <a:pt x="294" y="17"/>
                      <a:pt x="265" y="54"/>
                    </a:cubicBezTo>
                    <a:cubicBezTo>
                      <a:pt x="1" y="387"/>
                      <a:pt x="1149" y="1492"/>
                      <a:pt x="1149" y="1492"/>
                    </a:cubicBezTo>
                    <a:cubicBezTo>
                      <a:pt x="1126" y="1081"/>
                      <a:pt x="655" y="1"/>
                      <a:pt x="36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29"/>
              <p:cNvSpPr/>
              <p:nvPr/>
            </p:nvSpPr>
            <p:spPr>
              <a:xfrm>
                <a:off x="125393" y="3746856"/>
                <a:ext cx="313831" cy="271443"/>
              </a:xfrm>
              <a:custGeom>
                <a:avLst/>
                <a:gdLst/>
                <a:ahLst/>
                <a:cxnLst/>
                <a:rect l="l" t="t" r="r" b="b"/>
                <a:pathLst>
                  <a:path w="1288" h="1457" extrusionOk="0">
                    <a:moveTo>
                      <a:pt x="922" y="0"/>
                    </a:moveTo>
                    <a:cubicBezTo>
                      <a:pt x="610" y="0"/>
                      <a:pt x="31" y="1048"/>
                      <a:pt x="0" y="1457"/>
                    </a:cubicBezTo>
                    <a:cubicBezTo>
                      <a:pt x="0" y="1457"/>
                      <a:pt x="1287" y="393"/>
                      <a:pt x="1027" y="56"/>
                    </a:cubicBezTo>
                    <a:cubicBezTo>
                      <a:pt x="998" y="18"/>
                      <a:pt x="962" y="0"/>
                      <a:pt x="92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37" name="Google Shape;1237;p29"/>
            <p:cNvGrpSpPr/>
            <p:nvPr/>
          </p:nvGrpSpPr>
          <p:grpSpPr>
            <a:xfrm rot="-56340" flipH="1">
              <a:off x="1103331" y="4888923"/>
              <a:ext cx="591546" cy="364838"/>
              <a:chOff x="4942966" y="4520941"/>
              <a:chExt cx="591112" cy="317459"/>
            </a:xfrm>
          </p:grpSpPr>
          <p:sp>
            <p:nvSpPr>
              <p:cNvPr id="1238" name="Google Shape;1238;p29"/>
              <p:cNvSpPr/>
              <p:nvPr/>
            </p:nvSpPr>
            <p:spPr>
              <a:xfrm>
                <a:off x="5117424" y="4520941"/>
                <a:ext cx="189322" cy="317459"/>
              </a:xfrm>
              <a:custGeom>
                <a:avLst/>
                <a:gdLst/>
                <a:ahLst/>
                <a:cxnLst/>
                <a:rect l="l" t="t" r="r" b="b"/>
                <a:pathLst>
                  <a:path w="777" h="1704" extrusionOk="0">
                    <a:moveTo>
                      <a:pt x="451" y="0"/>
                    </a:moveTo>
                    <a:cubicBezTo>
                      <a:pt x="434" y="0"/>
                      <a:pt x="416" y="4"/>
                      <a:pt x="397" y="11"/>
                    </a:cubicBezTo>
                    <a:cubicBezTo>
                      <a:pt x="0" y="160"/>
                      <a:pt x="423" y="1703"/>
                      <a:pt x="423" y="1703"/>
                    </a:cubicBezTo>
                    <a:cubicBezTo>
                      <a:pt x="624" y="1314"/>
                      <a:pt x="777" y="0"/>
                      <a:pt x="45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9" name="Google Shape;1239;p29"/>
              <p:cNvSpPr/>
              <p:nvPr/>
            </p:nvSpPr>
            <p:spPr>
              <a:xfrm>
                <a:off x="4942966" y="4560251"/>
                <a:ext cx="279962" cy="278150"/>
              </a:xfrm>
              <a:custGeom>
                <a:avLst/>
                <a:gdLst/>
                <a:ahLst/>
                <a:cxnLst/>
                <a:rect l="l" t="t" r="r" b="b"/>
                <a:pathLst>
                  <a:path w="1149" h="1493" extrusionOk="0">
                    <a:moveTo>
                      <a:pt x="363" y="1"/>
                    </a:moveTo>
                    <a:cubicBezTo>
                      <a:pt x="327" y="1"/>
                      <a:pt x="293" y="18"/>
                      <a:pt x="264" y="54"/>
                    </a:cubicBezTo>
                    <a:cubicBezTo>
                      <a:pt x="0" y="387"/>
                      <a:pt x="1148" y="1492"/>
                      <a:pt x="1148" y="1492"/>
                    </a:cubicBezTo>
                    <a:cubicBezTo>
                      <a:pt x="1126" y="1083"/>
                      <a:pt x="653" y="1"/>
                      <a:pt x="36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0" name="Google Shape;1240;p29"/>
              <p:cNvSpPr/>
              <p:nvPr/>
            </p:nvSpPr>
            <p:spPr>
              <a:xfrm>
                <a:off x="5220247" y="4566771"/>
                <a:ext cx="313831" cy="271629"/>
              </a:xfrm>
              <a:custGeom>
                <a:avLst/>
                <a:gdLst/>
                <a:ahLst/>
                <a:cxnLst/>
                <a:rect l="l" t="t" r="r" b="b"/>
                <a:pathLst>
                  <a:path w="1288" h="1458" extrusionOk="0">
                    <a:moveTo>
                      <a:pt x="922" y="0"/>
                    </a:moveTo>
                    <a:cubicBezTo>
                      <a:pt x="611" y="0"/>
                      <a:pt x="32" y="1050"/>
                      <a:pt x="1" y="1457"/>
                    </a:cubicBezTo>
                    <a:cubicBezTo>
                      <a:pt x="1" y="1457"/>
                      <a:pt x="1288" y="393"/>
                      <a:pt x="1028" y="56"/>
                    </a:cubicBezTo>
                    <a:cubicBezTo>
                      <a:pt x="998" y="18"/>
                      <a:pt x="962" y="0"/>
                      <a:pt x="92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41" name="Google Shape;1241;p29"/>
            <p:cNvGrpSpPr/>
            <p:nvPr/>
          </p:nvGrpSpPr>
          <p:grpSpPr>
            <a:xfrm rot="-1258541" flipH="1">
              <a:off x="2382462" y="4886633"/>
              <a:ext cx="564768" cy="368894"/>
              <a:chOff x="8751558" y="4621358"/>
              <a:chExt cx="577467" cy="310566"/>
            </a:xfrm>
          </p:grpSpPr>
          <p:sp>
            <p:nvSpPr>
              <p:cNvPr id="1242" name="Google Shape;1242;p29"/>
              <p:cNvSpPr/>
              <p:nvPr/>
            </p:nvSpPr>
            <p:spPr>
              <a:xfrm>
                <a:off x="8896777" y="4621358"/>
                <a:ext cx="211007" cy="310566"/>
              </a:xfrm>
              <a:custGeom>
                <a:avLst/>
                <a:gdLst/>
                <a:ahLst/>
                <a:cxnLst/>
                <a:rect l="l" t="t" r="r" b="b"/>
                <a:pathLst>
                  <a:path w="866" h="1667" extrusionOk="0">
                    <a:moveTo>
                      <a:pt x="429" y="0"/>
                    </a:moveTo>
                    <a:cubicBezTo>
                      <a:pt x="405" y="0"/>
                      <a:pt x="379" y="8"/>
                      <a:pt x="353" y="26"/>
                    </a:cubicBezTo>
                    <a:cubicBezTo>
                      <a:pt x="1" y="262"/>
                      <a:pt x="762" y="1667"/>
                      <a:pt x="762" y="1667"/>
                    </a:cubicBezTo>
                    <a:cubicBezTo>
                      <a:pt x="865" y="1254"/>
                      <a:pt x="730" y="0"/>
                      <a:pt x="4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3" name="Google Shape;1243;p29"/>
              <p:cNvSpPr/>
              <p:nvPr/>
            </p:nvSpPr>
            <p:spPr>
              <a:xfrm>
                <a:off x="8751558" y="4694202"/>
                <a:ext cx="333323" cy="237722"/>
              </a:xfrm>
              <a:custGeom>
                <a:avLst/>
                <a:gdLst/>
                <a:ahLst/>
                <a:cxnLst/>
                <a:rect l="l" t="t" r="r" b="b"/>
                <a:pathLst>
                  <a:path w="1368" h="1276" extrusionOk="0">
                    <a:moveTo>
                      <a:pt x="298" y="1"/>
                    </a:moveTo>
                    <a:cubicBezTo>
                      <a:pt x="249" y="1"/>
                      <a:pt x="210" y="25"/>
                      <a:pt x="184" y="79"/>
                    </a:cubicBezTo>
                    <a:cubicBezTo>
                      <a:pt x="0" y="462"/>
                      <a:pt x="1368" y="1276"/>
                      <a:pt x="1368" y="1276"/>
                    </a:cubicBezTo>
                    <a:cubicBezTo>
                      <a:pt x="1257" y="894"/>
                      <a:pt x="598" y="1"/>
                      <a:pt x="29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4" name="Google Shape;1244;p29"/>
              <p:cNvSpPr/>
              <p:nvPr/>
            </p:nvSpPr>
            <p:spPr>
              <a:xfrm>
                <a:off x="9066606" y="4627878"/>
                <a:ext cx="262419" cy="304046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1632" extrusionOk="0">
                    <a:moveTo>
                      <a:pt x="663" y="0"/>
                    </a:moveTo>
                    <a:cubicBezTo>
                      <a:pt x="350" y="0"/>
                      <a:pt x="0" y="1215"/>
                      <a:pt x="65" y="1632"/>
                    </a:cubicBezTo>
                    <a:cubicBezTo>
                      <a:pt x="65" y="1632"/>
                      <a:pt x="1076" y="302"/>
                      <a:pt x="750" y="34"/>
                    </a:cubicBezTo>
                    <a:cubicBezTo>
                      <a:pt x="721" y="11"/>
                      <a:pt x="693" y="0"/>
                      <a:pt x="66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45" name="Google Shape;1245;p29"/>
            <p:cNvGrpSpPr/>
            <p:nvPr/>
          </p:nvGrpSpPr>
          <p:grpSpPr>
            <a:xfrm rot="-56340" flipH="1">
              <a:off x="7738778" y="4546768"/>
              <a:ext cx="682253" cy="364623"/>
              <a:chOff x="2789044" y="3934275"/>
              <a:chExt cx="681752" cy="317273"/>
            </a:xfrm>
          </p:grpSpPr>
          <p:sp>
            <p:nvSpPr>
              <p:cNvPr id="1246" name="Google Shape;1246;p29"/>
              <p:cNvSpPr/>
              <p:nvPr/>
            </p:nvSpPr>
            <p:spPr>
              <a:xfrm>
                <a:off x="3072173" y="3972281"/>
                <a:ext cx="295313" cy="278150"/>
              </a:xfrm>
              <a:custGeom>
                <a:avLst/>
                <a:gdLst/>
                <a:ahLst/>
                <a:cxnLst/>
                <a:rect l="l" t="t" r="r" b="b"/>
                <a:pathLst>
                  <a:path w="1212" h="1493" extrusionOk="0">
                    <a:moveTo>
                      <a:pt x="767" y="0"/>
                    </a:moveTo>
                    <a:cubicBezTo>
                      <a:pt x="359" y="0"/>
                      <a:pt x="1" y="1493"/>
                      <a:pt x="1" y="1493"/>
                    </a:cubicBezTo>
                    <a:cubicBezTo>
                      <a:pt x="384" y="1239"/>
                      <a:pt x="1211" y="69"/>
                      <a:pt x="793" y="2"/>
                    </a:cubicBezTo>
                    <a:cubicBezTo>
                      <a:pt x="784" y="1"/>
                      <a:pt x="775" y="0"/>
                      <a:pt x="7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7" name="Google Shape;1247;p29"/>
              <p:cNvSpPr/>
              <p:nvPr/>
            </p:nvSpPr>
            <p:spPr>
              <a:xfrm>
                <a:off x="2960091" y="3934275"/>
                <a:ext cx="187860" cy="317273"/>
              </a:xfrm>
              <a:custGeom>
                <a:avLst/>
                <a:gdLst/>
                <a:ahLst/>
                <a:cxnLst/>
                <a:rect l="l" t="t" r="r" b="b"/>
                <a:pathLst>
                  <a:path w="771" h="1703" extrusionOk="0">
                    <a:moveTo>
                      <a:pt x="450" y="0"/>
                    </a:moveTo>
                    <a:cubicBezTo>
                      <a:pt x="432" y="0"/>
                      <a:pt x="413" y="4"/>
                      <a:pt x="392" y="13"/>
                    </a:cubicBezTo>
                    <a:cubicBezTo>
                      <a:pt x="1" y="171"/>
                      <a:pt x="470" y="1703"/>
                      <a:pt x="470" y="1703"/>
                    </a:cubicBezTo>
                    <a:cubicBezTo>
                      <a:pt x="658" y="1306"/>
                      <a:pt x="771" y="0"/>
                      <a:pt x="4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8" name="Google Shape;1248;p29"/>
              <p:cNvSpPr/>
              <p:nvPr/>
            </p:nvSpPr>
            <p:spPr>
              <a:xfrm>
                <a:off x="2789044" y="3972840"/>
                <a:ext cx="295800" cy="268462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1441" extrusionOk="0">
                    <a:moveTo>
                      <a:pt x="347" y="1"/>
                    </a:moveTo>
                    <a:cubicBezTo>
                      <a:pt x="309" y="1"/>
                      <a:pt x="274" y="19"/>
                      <a:pt x="245" y="60"/>
                    </a:cubicBezTo>
                    <a:cubicBezTo>
                      <a:pt x="1" y="408"/>
                      <a:pt x="1213" y="1441"/>
                      <a:pt x="1213" y="1441"/>
                    </a:cubicBezTo>
                    <a:cubicBezTo>
                      <a:pt x="1165" y="1035"/>
                      <a:pt x="639" y="1"/>
                      <a:pt x="3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9" name="Google Shape;1249;p29"/>
              <p:cNvSpPr/>
              <p:nvPr/>
            </p:nvSpPr>
            <p:spPr>
              <a:xfrm>
                <a:off x="3072173" y="4093564"/>
                <a:ext cx="398624" cy="156867"/>
              </a:xfrm>
              <a:custGeom>
                <a:avLst/>
                <a:gdLst/>
                <a:ahLst/>
                <a:cxnLst/>
                <a:rect l="l" t="t" r="r" b="b"/>
                <a:pathLst>
                  <a:path w="1636" h="842" extrusionOk="0">
                    <a:moveTo>
                      <a:pt x="1398" y="0"/>
                    </a:moveTo>
                    <a:cubicBezTo>
                      <a:pt x="1032" y="0"/>
                      <a:pt x="202" y="536"/>
                      <a:pt x="1" y="842"/>
                    </a:cubicBezTo>
                    <a:cubicBezTo>
                      <a:pt x="1" y="842"/>
                      <a:pt x="1636" y="545"/>
                      <a:pt x="1571" y="124"/>
                    </a:cubicBezTo>
                    <a:cubicBezTo>
                      <a:pt x="1558" y="37"/>
                      <a:pt x="1494" y="0"/>
                      <a:pt x="139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50" name="Google Shape;1250;p29"/>
            <p:cNvGrpSpPr/>
            <p:nvPr/>
          </p:nvGrpSpPr>
          <p:grpSpPr>
            <a:xfrm rot="-56340" flipH="1">
              <a:off x="1655041" y="4992645"/>
              <a:ext cx="708099" cy="357772"/>
              <a:chOff x="8148509" y="4685073"/>
              <a:chExt cx="707580" cy="311311"/>
            </a:xfrm>
          </p:grpSpPr>
          <p:sp>
            <p:nvSpPr>
              <p:cNvPr id="1251" name="Google Shape;1251;p29"/>
              <p:cNvSpPr/>
              <p:nvPr/>
            </p:nvSpPr>
            <p:spPr>
              <a:xfrm>
                <a:off x="8470379" y="4685073"/>
                <a:ext cx="198581" cy="310753"/>
              </a:xfrm>
              <a:custGeom>
                <a:avLst/>
                <a:gdLst/>
                <a:ahLst/>
                <a:cxnLst/>
                <a:rect l="l" t="t" r="r" b="b"/>
                <a:pathLst>
                  <a:path w="815" h="1668" extrusionOk="0">
                    <a:moveTo>
                      <a:pt x="445" y="0"/>
                    </a:moveTo>
                    <a:cubicBezTo>
                      <a:pt x="437" y="0"/>
                      <a:pt x="428" y="1"/>
                      <a:pt x="419" y="2"/>
                    </a:cubicBezTo>
                    <a:cubicBezTo>
                      <a:pt x="0" y="69"/>
                      <a:pt x="116" y="1667"/>
                      <a:pt x="116" y="1667"/>
                    </a:cubicBezTo>
                    <a:cubicBezTo>
                      <a:pt x="395" y="1317"/>
                      <a:pt x="814" y="0"/>
                      <a:pt x="44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2" name="Google Shape;1252;p29"/>
              <p:cNvSpPr/>
              <p:nvPr/>
            </p:nvSpPr>
            <p:spPr>
              <a:xfrm>
                <a:off x="8278621" y="4694574"/>
                <a:ext cx="235860" cy="301810"/>
              </a:xfrm>
              <a:custGeom>
                <a:avLst/>
                <a:gdLst/>
                <a:ahLst/>
                <a:cxnLst/>
                <a:rect l="l" t="t" r="r" b="b"/>
                <a:pathLst>
                  <a:path w="968" h="1620" extrusionOk="0">
                    <a:moveTo>
                      <a:pt x="410" y="0"/>
                    </a:moveTo>
                    <a:cubicBezTo>
                      <a:pt x="382" y="0"/>
                      <a:pt x="354" y="11"/>
                      <a:pt x="326" y="36"/>
                    </a:cubicBezTo>
                    <a:cubicBezTo>
                      <a:pt x="1" y="305"/>
                      <a:pt x="912" y="1620"/>
                      <a:pt x="912" y="1620"/>
                    </a:cubicBezTo>
                    <a:cubicBezTo>
                      <a:pt x="968" y="1202"/>
                      <a:pt x="702" y="0"/>
                      <a:pt x="41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3" name="Google Shape;1253;p29"/>
              <p:cNvSpPr/>
              <p:nvPr/>
            </p:nvSpPr>
            <p:spPr>
              <a:xfrm>
                <a:off x="8148509" y="4777106"/>
                <a:ext cx="357689" cy="207355"/>
              </a:xfrm>
              <a:custGeom>
                <a:avLst/>
                <a:gdLst/>
                <a:ahLst/>
                <a:cxnLst/>
                <a:rect l="l" t="t" r="r" b="b"/>
                <a:pathLst>
                  <a:path w="1468" h="1113" extrusionOk="0">
                    <a:moveTo>
                      <a:pt x="254" y="1"/>
                    </a:moveTo>
                    <a:cubicBezTo>
                      <a:pt x="194" y="1"/>
                      <a:pt x="149" y="29"/>
                      <a:pt x="128" y="95"/>
                    </a:cubicBezTo>
                    <a:cubicBezTo>
                      <a:pt x="1" y="502"/>
                      <a:pt x="1468" y="1112"/>
                      <a:pt x="1468" y="1112"/>
                    </a:cubicBezTo>
                    <a:cubicBezTo>
                      <a:pt x="1309" y="760"/>
                      <a:pt x="567" y="1"/>
                      <a:pt x="25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4" name="Google Shape;1254;p29"/>
              <p:cNvSpPr/>
              <p:nvPr/>
            </p:nvSpPr>
            <p:spPr>
              <a:xfrm>
                <a:off x="8498399" y="4763320"/>
                <a:ext cx="357689" cy="232506"/>
              </a:xfrm>
              <a:custGeom>
                <a:avLst/>
                <a:gdLst/>
                <a:ahLst/>
                <a:cxnLst/>
                <a:rect l="l" t="t" r="r" b="b"/>
                <a:pathLst>
                  <a:path w="1468" h="1248" extrusionOk="0">
                    <a:moveTo>
                      <a:pt x="1155" y="1"/>
                    </a:moveTo>
                    <a:cubicBezTo>
                      <a:pt x="829" y="1"/>
                      <a:pt x="105" y="867"/>
                      <a:pt x="1" y="1247"/>
                    </a:cubicBezTo>
                    <a:cubicBezTo>
                      <a:pt x="1" y="1247"/>
                      <a:pt x="1468" y="461"/>
                      <a:pt x="1280" y="79"/>
                    </a:cubicBezTo>
                    <a:cubicBezTo>
                      <a:pt x="1253" y="25"/>
                      <a:pt x="1209" y="1"/>
                      <a:pt x="11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5" name="Google Shape;1255;p29"/>
            <p:cNvSpPr/>
            <p:nvPr/>
          </p:nvSpPr>
          <p:spPr>
            <a:xfrm rot="-21183" flipH="1">
              <a:off x="-260960" y="4801270"/>
              <a:ext cx="9498188" cy="485952"/>
            </a:xfrm>
            <a:custGeom>
              <a:avLst/>
              <a:gdLst/>
              <a:ahLst/>
              <a:cxnLst/>
              <a:rect l="l" t="t" r="r" b="b"/>
              <a:pathLst>
                <a:path w="38953" h="7452" extrusionOk="0">
                  <a:moveTo>
                    <a:pt x="1" y="1"/>
                  </a:moveTo>
                  <a:lnTo>
                    <a:pt x="1" y="7452"/>
                  </a:lnTo>
                  <a:lnTo>
                    <a:pt x="38952" y="7452"/>
                  </a:lnTo>
                  <a:lnTo>
                    <a:pt x="38952" y="5449"/>
                  </a:lnTo>
                  <a:cubicBezTo>
                    <a:pt x="38040" y="5190"/>
                    <a:pt x="37102" y="5061"/>
                    <a:pt x="36164" y="5061"/>
                  </a:cubicBezTo>
                  <a:cubicBezTo>
                    <a:pt x="35120" y="5061"/>
                    <a:pt x="34076" y="5221"/>
                    <a:pt x="33068" y="5541"/>
                  </a:cubicBezTo>
                  <a:lnTo>
                    <a:pt x="29385" y="6712"/>
                  </a:lnTo>
                  <a:cubicBezTo>
                    <a:pt x="27894" y="5613"/>
                    <a:pt x="26138" y="4940"/>
                    <a:pt x="24299" y="4774"/>
                  </a:cubicBezTo>
                  <a:lnTo>
                    <a:pt x="20770" y="4453"/>
                  </a:lnTo>
                  <a:cubicBezTo>
                    <a:pt x="17375" y="2276"/>
                    <a:pt x="13494" y="983"/>
                    <a:pt x="9482" y="690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p30"/>
          <p:cNvSpPr/>
          <p:nvPr/>
        </p:nvSpPr>
        <p:spPr>
          <a:xfrm rot="179949" flipH="1">
            <a:off x="8777870" y="-163825"/>
            <a:ext cx="207726" cy="4879248"/>
          </a:xfrm>
          <a:custGeom>
            <a:avLst/>
            <a:gdLst/>
            <a:ahLst/>
            <a:cxnLst/>
            <a:rect l="l" t="t" r="r" b="b"/>
            <a:pathLst>
              <a:path w="789" h="18257" extrusionOk="0">
                <a:moveTo>
                  <a:pt x="0" y="0"/>
                </a:moveTo>
                <a:lnTo>
                  <a:pt x="0" y="18256"/>
                </a:lnTo>
                <a:lnTo>
                  <a:pt x="788" y="18256"/>
                </a:lnTo>
                <a:lnTo>
                  <a:pt x="78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58" name="Google Shape;1258;p30"/>
          <p:cNvGrpSpPr/>
          <p:nvPr/>
        </p:nvGrpSpPr>
        <p:grpSpPr>
          <a:xfrm>
            <a:off x="-188750" y="4080106"/>
            <a:ext cx="9521319" cy="1695686"/>
            <a:chOff x="-188759" y="4080228"/>
            <a:chExt cx="9521319" cy="1353841"/>
          </a:xfrm>
        </p:grpSpPr>
        <p:grpSp>
          <p:nvGrpSpPr>
            <p:cNvPr id="1259" name="Google Shape;1259;p30"/>
            <p:cNvGrpSpPr/>
            <p:nvPr/>
          </p:nvGrpSpPr>
          <p:grpSpPr>
            <a:xfrm>
              <a:off x="-188759" y="4123939"/>
              <a:ext cx="9521319" cy="1310130"/>
              <a:chOff x="-9819300" y="-2545660"/>
              <a:chExt cx="9521319" cy="1310130"/>
            </a:xfrm>
          </p:grpSpPr>
          <p:sp>
            <p:nvSpPr>
              <p:cNvPr id="1260" name="Google Shape;1260;p30"/>
              <p:cNvSpPr/>
              <p:nvPr/>
            </p:nvSpPr>
            <p:spPr>
              <a:xfrm rot="-152462">
                <a:off x="-9804227" y="-2335703"/>
                <a:ext cx="9491174" cy="890216"/>
              </a:xfrm>
              <a:custGeom>
                <a:avLst/>
                <a:gdLst/>
                <a:ahLst/>
                <a:cxnLst/>
                <a:rect l="l" t="t" r="r" b="b"/>
                <a:pathLst>
                  <a:path w="38953" h="7452" extrusionOk="0">
                    <a:moveTo>
                      <a:pt x="1" y="1"/>
                    </a:moveTo>
                    <a:lnTo>
                      <a:pt x="1" y="7452"/>
                    </a:lnTo>
                    <a:lnTo>
                      <a:pt x="38952" y="7452"/>
                    </a:lnTo>
                    <a:lnTo>
                      <a:pt x="38952" y="5449"/>
                    </a:lnTo>
                    <a:cubicBezTo>
                      <a:pt x="38040" y="5190"/>
                      <a:pt x="37102" y="5061"/>
                      <a:pt x="36164" y="5061"/>
                    </a:cubicBezTo>
                    <a:cubicBezTo>
                      <a:pt x="35120" y="5061"/>
                      <a:pt x="34076" y="5221"/>
                      <a:pt x="33068" y="5541"/>
                    </a:cubicBezTo>
                    <a:lnTo>
                      <a:pt x="29385" y="6712"/>
                    </a:lnTo>
                    <a:cubicBezTo>
                      <a:pt x="27894" y="5613"/>
                      <a:pt x="26138" y="4940"/>
                      <a:pt x="24299" y="4774"/>
                    </a:cubicBezTo>
                    <a:lnTo>
                      <a:pt x="20770" y="4453"/>
                    </a:lnTo>
                    <a:cubicBezTo>
                      <a:pt x="17375" y="2276"/>
                      <a:pt x="13494" y="983"/>
                      <a:pt x="9482" y="690"/>
                    </a:cubicBezTo>
                    <a:lnTo>
                      <a:pt x="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61" name="Google Shape;1261;p30"/>
              <p:cNvGrpSpPr/>
              <p:nvPr/>
            </p:nvGrpSpPr>
            <p:grpSpPr>
              <a:xfrm rot="-152345">
                <a:off x="-9545622" y="-2363756"/>
                <a:ext cx="591345" cy="317267"/>
                <a:chOff x="-152131" y="3701025"/>
                <a:chExt cx="591355" cy="317273"/>
              </a:xfrm>
            </p:grpSpPr>
            <p:sp>
              <p:nvSpPr>
                <p:cNvPr id="1262" name="Google Shape;1262;p30"/>
                <p:cNvSpPr/>
                <p:nvPr/>
              </p:nvSpPr>
              <p:spPr>
                <a:xfrm>
                  <a:off x="22327" y="3701025"/>
                  <a:ext cx="189566" cy="3172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" h="1703" extrusionOk="0">
                      <a:moveTo>
                        <a:pt x="450" y="0"/>
                      </a:moveTo>
                      <a:cubicBezTo>
                        <a:pt x="433" y="0"/>
                        <a:pt x="415" y="4"/>
                        <a:pt x="396" y="11"/>
                      </a:cubicBezTo>
                      <a:cubicBezTo>
                        <a:pt x="1" y="159"/>
                        <a:pt x="423" y="1703"/>
                        <a:pt x="423" y="1703"/>
                      </a:cubicBezTo>
                      <a:cubicBezTo>
                        <a:pt x="626" y="1312"/>
                        <a:pt x="777" y="0"/>
                        <a:pt x="45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3" name="Google Shape;1263;p30"/>
                <p:cNvSpPr/>
                <p:nvPr/>
              </p:nvSpPr>
              <p:spPr>
                <a:xfrm>
                  <a:off x="-152131" y="3740335"/>
                  <a:ext cx="279962" cy="2779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" h="1492" extrusionOk="0">
                      <a:moveTo>
                        <a:pt x="364" y="1"/>
                      </a:moveTo>
                      <a:cubicBezTo>
                        <a:pt x="328" y="1"/>
                        <a:pt x="294" y="17"/>
                        <a:pt x="265" y="54"/>
                      </a:cubicBezTo>
                      <a:cubicBezTo>
                        <a:pt x="1" y="387"/>
                        <a:pt x="1149" y="1492"/>
                        <a:pt x="1149" y="1492"/>
                      </a:cubicBezTo>
                      <a:cubicBezTo>
                        <a:pt x="1126" y="1081"/>
                        <a:pt x="655" y="1"/>
                        <a:pt x="36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4" name="Google Shape;1264;p30"/>
                <p:cNvSpPr/>
                <p:nvPr/>
              </p:nvSpPr>
              <p:spPr>
                <a:xfrm>
                  <a:off x="125393" y="3746856"/>
                  <a:ext cx="313831" cy="2714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8" h="1457" extrusionOk="0">
                      <a:moveTo>
                        <a:pt x="922" y="0"/>
                      </a:moveTo>
                      <a:cubicBezTo>
                        <a:pt x="610" y="0"/>
                        <a:pt x="31" y="1048"/>
                        <a:pt x="0" y="1457"/>
                      </a:cubicBezTo>
                      <a:cubicBezTo>
                        <a:pt x="0" y="1457"/>
                        <a:pt x="1287" y="393"/>
                        <a:pt x="1027" y="56"/>
                      </a:cubicBezTo>
                      <a:cubicBezTo>
                        <a:pt x="998" y="18"/>
                        <a:pt x="962" y="0"/>
                        <a:pt x="92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265" name="Google Shape;1265;p30"/>
              <p:cNvGrpSpPr/>
              <p:nvPr/>
            </p:nvGrpSpPr>
            <p:grpSpPr>
              <a:xfrm rot="-152345">
                <a:off x="-4576327" y="-2074091"/>
                <a:ext cx="591101" cy="317454"/>
                <a:chOff x="4942966" y="4520941"/>
                <a:chExt cx="591112" cy="317459"/>
              </a:xfrm>
            </p:grpSpPr>
            <p:sp>
              <p:nvSpPr>
                <p:cNvPr id="1266" name="Google Shape;1266;p30"/>
                <p:cNvSpPr/>
                <p:nvPr/>
              </p:nvSpPr>
              <p:spPr>
                <a:xfrm>
                  <a:off x="5117424" y="4520941"/>
                  <a:ext cx="189322" cy="317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7" h="1704" extrusionOk="0">
                      <a:moveTo>
                        <a:pt x="451" y="0"/>
                      </a:moveTo>
                      <a:cubicBezTo>
                        <a:pt x="434" y="0"/>
                        <a:pt x="416" y="4"/>
                        <a:pt x="397" y="11"/>
                      </a:cubicBezTo>
                      <a:cubicBezTo>
                        <a:pt x="0" y="160"/>
                        <a:pt x="423" y="1703"/>
                        <a:pt x="423" y="1703"/>
                      </a:cubicBezTo>
                      <a:cubicBezTo>
                        <a:pt x="624" y="1314"/>
                        <a:pt x="777" y="0"/>
                        <a:pt x="45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7" name="Google Shape;1267;p30"/>
                <p:cNvSpPr/>
                <p:nvPr/>
              </p:nvSpPr>
              <p:spPr>
                <a:xfrm>
                  <a:off x="4942966" y="4560251"/>
                  <a:ext cx="279962" cy="27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" h="1493" extrusionOk="0">
                      <a:moveTo>
                        <a:pt x="363" y="1"/>
                      </a:moveTo>
                      <a:cubicBezTo>
                        <a:pt x="327" y="1"/>
                        <a:pt x="293" y="18"/>
                        <a:pt x="264" y="54"/>
                      </a:cubicBezTo>
                      <a:cubicBezTo>
                        <a:pt x="0" y="387"/>
                        <a:pt x="1148" y="1492"/>
                        <a:pt x="1148" y="1492"/>
                      </a:cubicBezTo>
                      <a:cubicBezTo>
                        <a:pt x="1126" y="1083"/>
                        <a:pt x="653" y="1"/>
                        <a:pt x="36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8" name="Google Shape;1268;p30"/>
                <p:cNvSpPr/>
                <p:nvPr/>
              </p:nvSpPr>
              <p:spPr>
                <a:xfrm>
                  <a:off x="5220247" y="4566771"/>
                  <a:ext cx="313831" cy="2716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8" h="1458" extrusionOk="0">
                      <a:moveTo>
                        <a:pt x="922" y="0"/>
                      </a:moveTo>
                      <a:cubicBezTo>
                        <a:pt x="611" y="0"/>
                        <a:pt x="32" y="1050"/>
                        <a:pt x="1" y="1457"/>
                      </a:cubicBezTo>
                      <a:cubicBezTo>
                        <a:pt x="1" y="1457"/>
                        <a:pt x="1288" y="393"/>
                        <a:pt x="1028" y="56"/>
                      </a:cubicBezTo>
                      <a:cubicBezTo>
                        <a:pt x="998" y="18"/>
                        <a:pt x="962" y="0"/>
                        <a:pt x="92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269" name="Google Shape;1269;p30"/>
              <p:cNvGrpSpPr/>
              <p:nvPr/>
            </p:nvGrpSpPr>
            <p:grpSpPr>
              <a:xfrm rot="-152345">
                <a:off x="-5634897" y="-2149286"/>
                <a:ext cx="681740" cy="317267"/>
                <a:chOff x="2789044" y="3934275"/>
                <a:chExt cx="681752" cy="317273"/>
              </a:xfrm>
            </p:grpSpPr>
            <p:sp>
              <p:nvSpPr>
                <p:cNvPr id="1270" name="Google Shape;1270;p30"/>
                <p:cNvSpPr/>
                <p:nvPr/>
              </p:nvSpPr>
              <p:spPr>
                <a:xfrm>
                  <a:off x="3072173" y="3972281"/>
                  <a:ext cx="295313" cy="27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2" h="1493" extrusionOk="0">
                      <a:moveTo>
                        <a:pt x="767" y="0"/>
                      </a:moveTo>
                      <a:cubicBezTo>
                        <a:pt x="359" y="0"/>
                        <a:pt x="1" y="1493"/>
                        <a:pt x="1" y="1493"/>
                      </a:cubicBezTo>
                      <a:cubicBezTo>
                        <a:pt x="384" y="1239"/>
                        <a:pt x="1211" y="69"/>
                        <a:pt x="793" y="2"/>
                      </a:cubicBezTo>
                      <a:cubicBezTo>
                        <a:pt x="784" y="1"/>
                        <a:pt x="775" y="0"/>
                        <a:pt x="76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1" name="Google Shape;1271;p30"/>
                <p:cNvSpPr/>
                <p:nvPr/>
              </p:nvSpPr>
              <p:spPr>
                <a:xfrm>
                  <a:off x="2960091" y="3934275"/>
                  <a:ext cx="187860" cy="3172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1" h="1703" extrusionOk="0">
                      <a:moveTo>
                        <a:pt x="450" y="0"/>
                      </a:moveTo>
                      <a:cubicBezTo>
                        <a:pt x="432" y="0"/>
                        <a:pt x="413" y="4"/>
                        <a:pt x="392" y="13"/>
                      </a:cubicBezTo>
                      <a:cubicBezTo>
                        <a:pt x="1" y="171"/>
                        <a:pt x="470" y="1703"/>
                        <a:pt x="470" y="1703"/>
                      </a:cubicBezTo>
                      <a:cubicBezTo>
                        <a:pt x="658" y="1306"/>
                        <a:pt x="771" y="0"/>
                        <a:pt x="45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2" name="Google Shape;1272;p30"/>
                <p:cNvSpPr/>
                <p:nvPr/>
              </p:nvSpPr>
              <p:spPr>
                <a:xfrm>
                  <a:off x="2789044" y="3972840"/>
                  <a:ext cx="295800" cy="268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4" h="1441" extrusionOk="0">
                      <a:moveTo>
                        <a:pt x="347" y="1"/>
                      </a:moveTo>
                      <a:cubicBezTo>
                        <a:pt x="309" y="1"/>
                        <a:pt x="274" y="19"/>
                        <a:pt x="245" y="60"/>
                      </a:cubicBezTo>
                      <a:cubicBezTo>
                        <a:pt x="1" y="408"/>
                        <a:pt x="1213" y="1441"/>
                        <a:pt x="1213" y="1441"/>
                      </a:cubicBezTo>
                      <a:cubicBezTo>
                        <a:pt x="1165" y="1035"/>
                        <a:pt x="639" y="1"/>
                        <a:pt x="34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3" name="Google Shape;1273;p30"/>
                <p:cNvSpPr/>
                <p:nvPr/>
              </p:nvSpPr>
              <p:spPr>
                <a:xfrm>
                  <a:off x="3072173" y="4093564"/>
                  <a:ext cx="398624" cy="156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6" h="842" extrusionOk="0">
                      <a:moveTo>
                        <a:pt x="1398" y="0"/>
                      </a:moveTo>
                      <a:cubicBezTo>
                        <a:pt x="1032" y="0"/>
                        <a:pt x="202" y="536"/>
                        <a:pt x="1" y="842"/>
                      </a:cubicBezTo>
                      <a:cubicBezTo>
                        <a:pt x="1" y="842"/>
                        <a:pt x="1636" y="545"/>
                        <a:pt x="1571" y="124"/>
                      </a:cubicBezTo>
                      <a:cubicBezTo>
                        <a:pt x="1558" y="37"/>
                        <a:pt x="1494" y="0"/>
                        <a:pt x="139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274" name="Google Shape;1274;p30"/>
            <p:cNvGrpSpPr/>
            <p:nvPr/>
          </p:nvGrpSpPr>
          <p:grpSpPr>
            <a:xfrm>
              <a:off x="7592678" y="4080228"/>
              <a:ext cx="1676076" cy="1092394"/>
              <a:chOff x="5196050" y="3191965"/>
              <a:chExt cx="4327591" cy="2184788"/>
            </a:xfrm>
          </p:grpSpPr>
          <p:grpSp>
            <p:nvGrpSpPr>
              <p:cNvPr id="1275" name="Google Shape;1275;p30"/>
              <p:cNvGrpSpPr/>
              <p:nvPr/>
            </p:nvGrpSpPr>
            <p:grpSpPr>
              <a:xfrm>
                <a:off x="5196050" y="3191965"/>
                <a:ext cx="4327591" cy="2184788"/>
                <a:chOff x="5196050" y="3191965"/>
                <a:chExt cx="4327591" cy="2184788"/>
              </a:xfrm>
            </p:grpSpPr>
            <p:sp>
              <p:nvSpPr>
                <p:cNvPr id="1276" name="Google Shape;1276;p30"/>
                <p:cNvSpPr/>
                <p:nvPr/>
              </p:nvSpPr>
              <p:spPr>
                <a:xfrm rot="-1165969">
                  <a:off x="5979797" y="3736330"/>
                  <a:ext cx="3460070" cy="10960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65" h="4202" extrusionOk="0">
                      <a:moveTo>
                        <a:pt x="2684" y="0"/>
                      </a:moveTo>
                      <a:cubicBezTo>
                        <a:pt x="714" y="0"/>
                        <a:pt x="1745" y="1827"/>
                        <a:pt x="1745" y="1827"/>
                      </a:cubicBezTo>
                      <a:cubicBezTo>
                        <a:pt x="0" y="1827"/>
                        <a:pt x="798" y="4196"/>
                        <a:pt x="798" y="4196"/>
                      </a:cubicBezTo>
                      <a:lnTo>
                        <a:pt x="798" y="4202"/>
                      </a:lnTo>
                      <a:lnTo>
                        <a:pt x="11807" y="4202"/>
                      </a:lnTo>
                      <a:cubicBezTo>
                        <a:pt x="11807" y="4202"/>
                        <a:pt x="13265" y="2733"/>
                        <a:pt x="12531" y="2283"/>
                      </a:cubicBezTo>
                      <a:cubicBezTo>
                        <a:pt x="12356" y="2176"/>
                        <a:pt x="12201" y="2136"/>
                        <a:pt x="12068" y="2136"/>
                      </a:cubicBezTo>
                      <a:cubicBezTo>
                        <a:pt x="11708" y="2136"/>
                        <a:pt x="11512" y="2426"/>
                        <a:pt x="11512" y="2426"/>
                      </a:cubicBezTo>
                      <a:cubicBezTo>
                        <a:pt x="11512" y="2426"/>
                        <a:pt x="11195" y="1542"/>
                        <a:pt x="10137" y="1100"/>
                      </a:cubicBezTo>
                      <a:cubicBezTo>
                        <a:pt x="9964" y="1028"/>
                        <a:pt x="9819" y="998"/>
                        <a:pt x="9698" y="998"/>
                      </a:cubicBezTo>
                      <a:cubicBezTo>
                        <a:pt x="9076" y="998"/>
                        <a:pt x="9071" y="1786"/>
                        <a:pt x="9071" y="1786"/>
                      </a:cubicBezTo>
                      <a:cubicBezTo>
                        <a:pt x="9071" y="1786"/>
                        <a:pt x="8652" y="929"/>
                        <a:pt x="6988" y="245"/>
                      </a:cubicBezTo>
                      <a:cubicBezTo>
                        <a:pt x="6685" y="120"/>
                        <a:pt x="6436" y="69"/>
                        <a:pt x="6232" y="69"/>
                      </a:cubicBezTo>
                      <a:cubicBezTo>
                        <a:pt x="5314" y="69"/>
                        <a:pt x="5296" y="1100"/>
                        <a:pt x="5296" y="1100"/>
                      </a:cubicBezTo>
                      <a:cubicBezTo>
                        <a:pt x="5296" y="1100"/>
                        <a:pt x="4654" y="0"/>
                        <a:pt x="2684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7" name="Google Shape;1277;p30"/>
                <p:cNvSpPr/>
                <p:nvPr/>
              </p:nvSpPr>
              <p:spPr>
                <a:xfrm flipH="1">
                  <a:off x="5196050" y="3920775"/>
                  <a:ext cx="4123500" cy="1319700"/>
                </a:xfrm>
                <a:prstGeom prst="rtTriangl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278" name="Google Shape;1278;p30"/>
              <p:cNvGrpSpPr/>
              <p:nvPr/>
            </p:nvGrpSpPr>
            <p:grpSpPr>
              <a:xfrm rot="-152345">
                <a:off x="6337240" y="3914925"/>
                <a:ext cx="707567" cy="311306"/>
                <a:chOff x="8148509" y="4685073"/>
                <a:chExt cx="707580" cy="311311"/>
              </a:xfrm>
            </p:grpSpPr>
            <p:sp>
              <p:nvSpPr>
                <p:cNvPr id="1279" name="Google Shape;1279;p30"/>
                <p:cNvSpPr/>
                <p:nvPr/>
              </p:nvSpPr>
              <p:spPr>
                <a:xfrm>
                  <a:off x="8470379" y="4685073"/>
                  <a:ext cx="198581" cy="3107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5" h="1668" extrusionOk="0">
                      <a:moveTo>
                        <a:pt x="445" y="0"/>
                      </a:moveTo>
                      <a:cubicBezTo>
                        <a:pt x="437" y="0"/>
                        <a:pt x="428" y="1"/>
                        <a:pt x="419" y="2"/>
                      </a:cubicBezTo>
                      <a:cubicBezTo>
                        <a:pt x="0" y="69"/>
                        <a:pt x="116" y="1667"/>
                        <a:pt x="116" y="1667"/>
                      </a:cubicBezTo>
                      <a:cubicBezTo>
                        <a:pt x="395" y="1317"/>
                        <a:pt x="814" y="0"/>
                        <a:pt x="445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0" name="Google Shape;1280;p30"/>
                <p:cNvSpPr/>
                <p:nvPr/>
              </p:nvSpPr>
              <p:spPr>
                <a:xfrm>
                  <a:off x="8278621" y="4694574"/>
                  <a:ext cx="235860" cy="3018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8" h="1620" extrusionOk="0">
                      <a:moveTo>
                        <a:pt x="410" y="0"/>
                      </a:moveTo>
                      <a:cubicBezTo>
                        <a:pt x="382" y="0"/>
                        <a:pt x="354" y="11"/>
                        <a:pt x="326" y="36"/>
                      </a:cubicBezTo>
                      <a:cubicBezTo>
                        <a:pt x="1" y="305"/>
                        <a:pt x="912" y="1620"/>
                        <a:pt x="912" y="1620"/>
                      </a:cubicBezTo>
                      <a:cubicBezTo>
                        <a:pt x="968" y="1202"/>
                        <a:pt x="702" y="0"/>
                        <a:pt x="41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1" name="Google Shape;1281;p30"/>
                <p:cNvSpPr/>
                <p:nvPr/>
              </p:nvSpPr>
              <p:spPr>
                <a:xfrm>
                  <a:off x="8148509" y="4777106"/>
                  <a:ext cx="357689" cy="207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8" h="1113" extrusionOk="0">
                      <a:moveTo>
                        <a:pt x="254" y="1"/>
                      </a:moveTo>
                      <a:cubicBezTo>
                        <a:pt x="194" y="1"/>
                        <a:pt x="149" y="29"/>
                        <a:pt x="128" y="95"/>
                      </a:cubicBezTo>
                      <a:cubicBezTo>
                        <a:pt x="1" y="502"/>
                        <a:pt x="1468" y="1112"/>
                        <a:pt x="1468" y="1112"/>
                      </a:cubicBezTo>
                      <a:cubicBezTo>
                        <a:pt x="1309" y="760"/>
                        <a:pt x="567" y="1"/>
                        <a:pt x="25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2" name="Google Shape;1282;p30"/>
                <p:cNvSpPr/>
                <p:nvPr/>
              </p:nvSpPr>
              <p:spPr>
                <a:xfrm>
                  <a:off x="8498399" y="4763320"/>
                  <a:ext cx="357689" cy="2325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8" h="1248" extrusionOk="0">
                      <a:moveTo>
                        <a:pt x="1155" y="1"/>
                      </a:moveTo>
                      <a:cubicBezTo>
                        <a:pt x="829" y="1"/>
                        <a:pt x="105" y="867"/>
                        <a:pt x="1" y="1247"/>
                      </a:cubicBezTo>
                      <a:cubicBezTo>
                        <a:pt x="1" y="1247"/>
                        <a:pt x="1468" y="461"/>
                        <a:pt x="1280" y="79"/>
                      </a:cubicBezTo>
                      <a:cubicBezTo>
                        <a:pt x="1253" y="25"/>
                        <a:pt x="1209" y="1"/>
                        <a:pt x="115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1283" name="Google Shape;1283;p30"/>
          <p:cNvSpPr/>
          <p:nvPr/>
        </p:nvSpPr>
        <p:spPr>
          <a:xfrm>
            <a:off x="7209393" y="-571605"/>
            <a:ext cx="3922715" cy="1016621"/>
          </a:xfrm>
          <a:custGeom>
            <a:avLst/>
            <a:gdLst/>
            <a:ahLst/>
            <a:cxnLst/>
            <a:rect l="l" t="t" r="r" b="b"/>
            <a:pathLst>
              <a:path w="22674" h="7152" extrusionOk="0">
                <a:moveTo>
                  <a:pt x="1364" y="0"/>
                </a:moveTo>
                <a:cubicBezTo>
                  <a:pt x="1364" y="0"/>
                  <a:pt x="1" y="4040"/>
                  <a:pt x="2974" y="4040"/>
                </a:cubicBezTo>
                <a:cubicBezTo>
                  <a:pt x="2974" y="4040"/>
                  <a:pt x="1217" y="7152"/>
                  <a:pt x="4574" y="7152"/>
                </a:cubicBezTo>
                <a:cubicBezTo>
                  <a:pt x="7931" y="7152"/>
                  <a:pt x="9024" y="5282"/>
                  <a:pt x="9024" y="5282"/>
                </a:cubicBezTo>
                <a:cubicBezTo>
                  <a:pt x="9024" y="5282"/>
                  <a:pt x="9053" y="7035"/>
                  <a:pt x="10618" y="7035"/>
                </a:cubicBezTo>
                <a:cubicBezTo>
                  <a:pt x="10966" y="7035"/>
                  <a:pt x="11390" y="6949"/>
                  <a:pt x="11905" y="6737"/>
                </a:cubicBezTo>
                <a:cubicBezTo>
                  <a:pt x="14746" y="5573"/>
                  <a:pt x="15460" y="4114"/>
                  <a:pt x="15460" y="4114"/>
                </a:cubicBezTo>
                <a:cubicBezTo>
                  <a:pt x="15460" y="4114"/>
                  <a:pt x="15468" y="5457"/>
                  <a:pt x="16525" y="5457"/>
                </a:cubicBezTo>
                <a:cubicBezTo>
                  <a:pt x="16732" y="5457"/>
                  <a:pt x="16979" y="5405"/>
                  <a:pt x="17275" y="5282"/>
                </a:cubicBezTo>
                <a:cubicBezTo>
                  <a:pt x="19080" y="4529"/>
                  <a:pt x="19618" y="3021"/>
                  <a:pt x="19618" y="3021"/>
                </a:cubicBezTo>
                <a:cubicBezTo>
                  <a:pt x="19618" y="3021"/>
                  <a:pt x="20075" y="4382"/>
                  <a:pt x="21352" y="4382"/>
                </a:cubicBezTo>
                <a:cubicBezTo>
                  <a:pt x="21361" y="4382"/>
                  <a:pt x="21370" y="4382"/>
                  <a:pt x="21379" y="4382"/>
                </a:cubicBezTo>
                <a:cubicBezTo>
                  <a:pt x="22674" y="4363"/>
                  <a:pt x="20123" y="0"/>
                  <a:pt x="20123" y="0"/>
                </a:cubicBezTo>
                <a:close/>
              </a:path>
            </a:pathLst>
          </a:custGeom>
          <a:solidFill>
            <a:srgbClr val="E4C08C">
              <a:alpha val="559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5" name="Google Shape;1285;p31"/>
          <p:cNvGrpSpPr/>
          <p:nvPr/>
        </p:nvGrpSpPr>
        <p:grpSpPr>
          <a:xfrm flipH="1">
            <a:off x="5628131" y="0"/>
            <a:ext cx="4991114" cy="5355965"/>
            <a:chOff x="-7035686" y="-182875"/>
            <a:chExt cx="5914343" cy="5883090"/>
          </a:xfrm>
        </p:grpSpPr>
        <p:grpSp>
          <p:nvGrpSpPr>
            <p:cNvPr id="1286" name="Google Shape;1286;p31"/>
            <p:cNvGrpSpPr/>
            <p:nvPr/>
          </p:nvGrpSpPr>
          <p:grpSpPr>
            <a:xfrm>
              <a:off x="-7035686" y="-182875"/>
              <a:ext cx="5914343" cy="1865546"/>
              <a:chOff x="-7035686" y="-182875"/>
              <a:chExt cx="5914343" cy="1865546"/>
            </a:xfrm>
          </p:grpSpPr>
          <p:sp>
            <p:nvSpPr>
              <p:cNvPr id="1287" name="Google Shape;1287;p31"/>
              <p:cNvSpPr/>
              <p:nvPr/>
            </p:nvSpPr>
            <p:spPr>
              <a:xfrm>
                <a:off x="-2676756" y="1176372"/>
                <a:ext cx="285623" cy="300751"/>
              </a:xfrm>
              <a:custGeom>
                <a:avLst/>
                <a:gdLst/>
                <a:ahLst/>
                <a:cxnLst/>
                <a:rect l="l" t="t" r="r" b="b"/>
                <a:pathLst>
                  <a:path w="1095" h="1153" extrusionOk="0">
                    <a:moveTo>
                      <a:pt x="1" y="0"/>
                    </a:moveTo>
                    <a:cubicBezTo>
                      <a:pt x="1" y="1"/>
                      <a:pt x="57" y="977"/>
                      <a:pt x="969" y="1153"/>
                    </a:cubicBezTo>
                    <a:cubicBezTo>
                      <a:pt x="969" y="1153"/>
                      <a:pt x="1094" y="296"/>
                      <a:pt x="1" y="0"/>
                    </a:cubicBezTo>
                    <a:close/>
                  </a:path>
                </a:pathLst>
              </a:custGeom>
              <a:solidFill>
                <a:srgbClr val="E4C08C">
                  <a:alpha val="559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8" name="Google Shape;1288;p31"/>
              <p:cNvSpPr/>
              <p:nvPr/>
            </p:nvSpPr>
            <p:spPr>
              <a:xfrm>
                <a:off x="-2618066" y="1135941"/>
                <a:ext cx="390220" cy="144507"/>
              </a:xfrm>
              <a:custGeom>
                <a:avLst/>
                <a:gdLst/>
                <a:ahLst/>
                <a:cxnLst/>
                <a:rect l="l" t="t" r="r" b="b"/>
                <a:pathLst>
                  <a:path w="1496" h="554" extrusionOk="0">
                    <a:moveTo>
                      <a:pt x="837" y="0"/>
                    </a:moveTo>
                    <a:cubicBezTo>
                      <a:pt x="606" y="0"/>
                      <a:pt x="323" y="80"/>
                      <a:pt x="1" y="330"/>
                    </a:cubicBezTo>
                    <a:cubicBezTo>
                      <a:pt x="1" y="330"/>
                      <a:pt x="327" y="553"/>
                      <a:pt x="743" y="553"/>
                    </a:cubicBezTo>
                    <a:cubicBezTo>
                      <a:pt x="979" y="553"/>
                      <a:pt x="1244" y="481"/>
                      <a:pt x="1495" y="255"/>
                    </a:cubicBezTo>
                    <a:cubicBezTo>
                      <a:pt x="1495" y="255"/>
                      <a:pt x="1250" y="0"/>
                      <a:pt x="837" y="0"/>
                    </a:cubicBezTo>
                    <a:close/>
                  </a:path>
                </a:pathLst>
              </a:custGeom>
              <a:solidFill>
                <a:srgbClr val="E4C08C">
                  <a:alpha val="559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9" name="Google Shape;1289;p31"/>
              <p:cNvSpPr/>
              <p:nvPr/>
            </p:nvSpPr>
            <p:spPr>
              <a:xfrm>
                <a:off x="-4891043" y="1135420"/>
                <a:ext cx="301273" cy="383178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1469" extrusionOk="0">
                    <a:moveTo>
                      <a:pt x="761" y="1"/>
                    </a:moveTo>
                    <a:cubicBezTo>
                      <a:pt x="761" y="1"/>
                      <a:pt x="0" y="402"/>
                      <a:pt x="403" y="1468"/>
                    </a:cubicBezTo>
                    <a:cubicBezTo>
                      <a:pt x="403" y="1468"/>
                      <a:pt x="1154" y="850"/>
                      <a:pt x="761" y="1"/>
                    </a:cubicBezTo>
                    <a:close/>
                  </a:path>
                </a:pathLst>
              </a:custGeom>
              <a:solidFill>
                <a:srgbClr val="E4C08C">
                  <a:alpha val="559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0" name="Google Shape;1290;p31"/>
              <p:cNvSpPr/>
              <p:nvPr/>
            </p:nvSpPr>
            <p:spPr>
              <a:xfrm>
                <a:off x="-3580313" y="1205325"/>
                <a:ext cx="280927" cy="365180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1400" extrusionOk="0">
                    <a:moveTo>
                      <a:pt x="808" y="1"/>
                    </a:moveTo>
                    <a:cubicBezTo>
                      <a:pt x="808" y="1"/>
                      <a:pt x="0" y="289"/>
                      <a:pt x="245" y="1400"/>
                    </a:cubicBezTo>
                    <a:cubicBezTo>
                      <a:pt x="245" y="1400"/>
                      <a:pt x="1076" y="899"/>
                      <a:pt x="808" y="1"/>
                    </a:cubicBezTo>
                    <a:close/>
                  </a:path>
                </a:pathLst>
              </a:custGeom>
              <a:solidFill>
                <a:srgbClr val="E4C08C">
                  <a:alpha val="559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1" name="Google Shape;1291;p31"/>
              <p:cNvSpPr/>
              <p:nvPr/>
            </p:nvSpPr>
            <p:spPr>
              <a:xfrm>
                <a:off x="-7035686" y="-182875"/>
                <a:ext cx="5914343" cy="1865546"/>
              </a:xfrm>
              <a:custGeom>
                <a:avLst/>
                <a:gdLst/>
                <a:ahLst/>
                <a:cxnLst/>
                <a:rect l="l" t="t" r="r" b="b"/>
                <a:pathLst>
                  <a:path w="22674" h="7152" extrusionOk="0">
                    <a:moveTo>
                      <a:pt x="1364" y="0"/>
                    </a:moveTo>
                    <a:cubicBezTo>
                      <a:pt x="1364" y="0"/>
                      <a:pt x="1" y="4040"/>
                      <a:pt x="2974" y="4040"/>
                    </a:cubicBezTo>
                    <a:cubicBezTo>
                      <a:pt x="2974" y="4040"/>
                      <a:pt x="1217" y="7152"/>
                      <a:pt x="4574" y="7152"/>
                    </a:cubicBezTo>
                    <a:cubicBezTo>
                      <a:pt x="7931" y="7152"/>
                      <a:pt x="9024" y="5282"/>
                      <a:pt x="9024" y="5282"/>
                    </a:cubicBezTo>
                    <a:cubicBezTo>
                      <a:pt x="9024" y="5282"/>
                      <a:pt x="9053" y="7035"/>
                      <a:pt x="10618" y="7035"/>
                    </a:cubicBezTo>
                    <a:cubicBezTo>
                      <a:pt x="10966" y="7035"/>
                      <a:pt x="11390" y="6949"/>
                      <a:pt x="11905" y="6737"/>
                    </a:cubicBezTo>
                    <a:cubicBezTo>
                      <a:pt x="14746" y="5573"/>
                      <a:pt x="15460" y="4114"/>
                      <a:pt x="15460" y="4114"/>
                    </a:cubicBezTo>
                    <a:cubicBezTo>
                      <a:pt x="15460" y="4114"/>
                      <a:pt x="15468" y="5457"/>
                      <a:pt x="16525" y="5457"/>
                    </a:cubicBezTo>
                    <a:cubicBezTo>
                      <a:pt x="16732" y="5457"/>
                      <a:pt x="16979" y="5405"/>
                      <a:pt x="17275" y="5282"/>
                    </a:cubicBezTo>
                    <a:cubicBezTo>
                      <a:pt x="19080" y="4529"/>
                      <a:pt x="19618" y="3021"/>
                      <a:pt x="19618" y="3021"/>
                    </a:cubicBezTo>
                    <a:cubicBezTo>
                      <a:pt x="19618" y="3021"/>
                      <a:pt x="20075" y="4382"/>
                      <a:pt x="21352" y="4382"/>
                    </a:cubicBezTo>
                    <a:cubicBezTo>
                      <a:pt x="21361" y="4382"/>
                      <a:pt x="21370" y="4382"/>
                      <a:pt x="21379" y="4382"/>
                    </a:cubicBezTo>
                    <a:cubicBezTo>
                      <a:pt x="22674" y="4363"/>
                      <a:pt x="20123" y="0"/>
                      <a:pt x="20123" y="0"/>
                    </a:cubicBezTo>
                    <a:close/>
                  </a:path>
                </a:pathLst>
              </a:custGeom>
              <a:solidFill>
                <a:srgbClr val="E4C08C">
                  <a:alpha val="559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92" name="Google Shape;1292;p31"/>
            <p:cNvSpPr/>
            <p:nvPr/>
          </p:nvSpPr>
          <p:spPr>
            <a:xfrm>
              <a:off x="-3358080" y="784544"/>
              <a:ext cx="205805" cy="4762202"/>
            </a:xfrm>
            <a:custGeom>
              <a:avLst/>
              <a:gdLst/>
              <a:ahLst/>
              <a:cxnLst/>
              <a:rect l="l" t="t" r="r" b="b"/>
              <a:pathLst>
                <a:path w="789" h="18257" extrusionOk="0">
                  <a:moveTo>
                    <a:pt x="0" y="0"/>
                  </a:moveTo>
                  <a:lnTo>
                    <a:pt x="0" y="18256"/>
                  </a:lnTo>
                  <a:lnTo>
                    <a:pt x="788" y="18256"/>
                  </a:lnTo>
                  <a:lnTo>
                    <a:pt x="78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31"/>
            <p:cNvSpPr/>
            <p:nvPr/>
          </p:nvSpPr>
          <p:spPr>
            <a:xfrm>
              <a:off x="-2944270" y="765937"/>
              <a:ext cx="478907" cy="4934278"/>
            </a:xfrm>
            <a:custGeom>
              <a:avLst/>
              <a:gdLst/>
              <a:ahLst/>
              <a:cxnLst/>
              <a:rect l="l" t="t" r="r" b="b"/>
              <a:pathLst>
                <a:path w="1836" h="17439" extrusionOk="0">
                  <a:moveTo>
                    <a:pt x="971" y="0"/>
                  </a:moveTo>
                  <a:lnTo>
                    <a:pt x="0" y="17439"/>
                  </a:lnTo>
                  <a:lnTo>
                    <a:pt x="1405" y="17439"/>
                  </a:lnTo>
                  <a:lnTo>
                    <a:pt x="1835" y="0"/>
                  </a:lnTo>
                  <a:close/>
                </a:path>
              </a:pathLst>
            </a:custGeom>
            <a:solidFill>
              <a:srgbClr val="CC5E33">
                <a:alpha val="49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31"/>
            <p:cNvSpPr/>
            <p:nvPr/>
          </p:nvSpPr>
          <p:spPr>
            <a:xfrm>
              <a:off x="-5480382" y="815231"/>
              <a:ext cx="1883544" cy="4762204"/>
            </a:xfrm>
            <a:custGeom>
              <a:avLst/>
              <a:gdLst/>
              <a:ahLst/>
              <a:cxnLst/>
              <a:rect l="l" t="t" r="r" b="b"/>
              <a:pathLst>
                <a:path w="7221" h="19951" extrusionOk="0">
                  <a:moveTo>
                    <a:pt x="6354" y="0"/>
                  </a:moveTo>
                  <a:lnTo>
                    <a:pt x="0" y="19950"/>
                  </a:lnTo>
                  <a:lnTo>
                    <a:pt x="1401" y="19950"/>
                  </a:lnTo>
                  <a:lnTo>
                    <a:pt x="7220" y="0"/>
                  </a:lnTo>
                  <a:close/>
                </a:path>
              </a:pathLst>
            </a:custGeom>
            <a:solidFill>
              <a:srgbClr val="CC5E33">
                <a:alpha val="49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31"/>
            <p:cNvSpPr/>
            <p:nvPr/>
          </p:nvSpPr>
          <p:spPr>
            <a:xfrm rot="120298">
              <a:off x="-4663883" y="775771"/>
              <a:ext cx="588143" cy="1102453"/>
            </a:xfrm>
            <a:custGeom>
              <a:avLst/>
              <a:gdLst/>
              <a:ahLst/>
              <a:cxnLst/>
              <a:rect l="l" t="t" r="r" b="b"/>
              <a:pathLst>
                <a:path w="2255" h="4226" extrusionOk="0">
                  <a:moveTo>
                    <a:pt x="1" y="0"/>
                  </a:moveTo>
                  <a:lnTo>
                    <a:pt x="1887" y="4226"/>
                  </a:lnTo>
                  <a:lnTo>
                    <a:pt x="2254" y="3013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CC5E33">
                <a:alpha val="49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6" name="Google Shape;1296;p31"/>
          <p:cNvGrpSpPr/>
          <p:nvPr/>
        </p:nvGrpSpPr>
        <p:grpSpPr>
          <a:xfrm flipH="1">
            <a:off x="-91471" y="4199758"/>
            <a:ext cx="9519022" cy="1156206"/>
            <a:chOff x="-271378" y="4199758"/>
            <a:chExt cx="9519022" cy="1156206"/>
          </a:xfrm>
        </p:grpSpPr>
        <p:grpSp>
          <p:nvGrpSpPr>
            <p:cNvPr id="1297" name="Google Shape;1297;p31"/>
            <p:cNvGrpSpPr/>
            <p:nvPr/>
          </p:nvGrpSpPr>
          <p:grpSpPr>
            <a:xfrm rot="-228184" flipH="1">
              <a:off x="-225388" y="4235599"/>
              <a:ext cx="1149111" cy="986909"/>
              <a:chOff x="-3129200" y="1965150"/>
              <a:chExt cx="1660507" cy="2157640"/>
            </a:xfrm>
          </p:grpSpPr>
          <p:sp>
            <p:nvSpPr>
              <p:cNvPr id="1298" name="Google Shape;1298;p31"/>
              <p:cNvSpPr/>
              <p:nvPr/>
            </p:nvSpPr>
            <p:spPr>
              <a:xfrm>
                <a:off x="-3129200" y="3268303"/>
                <a:ext cx="1660507" cy="854487"/>
              </a:xfrm>
              <a:custGeom>
                <a:avLst/>
                <a:gdLst/>
                <a:ahLst/>
                <a:cxnLst/>
                <a:rect l="l" t="t" r="r" b="b"/>
                <a:pathLst>
                  <a:path w="11710" h="6026" extrusionOk="0">
                    <a:moveTo>
                      <a:pt x="9896" y="0"/>
                    </a:moveTo>
                    <a:lnTo>
                      <a:pt x="1604" y="1055"/>
                    </a:lnTo>
                    <a:lnTo>
                      <a:pt x="0" y="6025"/>
                    </a:lnTo>
                    <a:lnTo>
                      <a:pt x="11709" y="6025"/>
                    </a:lnTo>
                    <a:lnTo>
                      <a:pt x="9896" y="0"/>
                    </a:lnTo>
                    <a:close/>
                  </a:path>
                </a:pathLst>
              </a:custGeom>
              <a:solidFill>
                <a:srgbClr val="273B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9" name="Google Shape;1299;p31"/>
              <p:cNvSpPr/>
              <p:nvPr/>
            </p:nvSpPr>
            <p:spPr>
              <a:xfrm>
                <a:off x="-2901747" y="1965717"/>
                <a:ext cx="1175826" cy="1577809"/>
              </a:xfrm>
              <a:custGeom>
                <a:avLst/>
                <a:gdLst/>
                <a:ahLst/>
                <a:cxnLst/>
                <a:rect l="l" t="t" r="r" b="b"/>
                <a:pathLst>
                  <a:path w="8292" h="11127" extrusionOk="0">
                    <a:moveTo>
                      <a:pt x="6594" y="1"/>
                    </a:moveTo>
                    <a:lnTo>
                      <a:pt x="1379" y="1546"/>
                    </a:lnTo>
                    <a:lnTo>
                      <a:pt x="0" y="10241"/>
                    </a:lnTo>
                    <a:cubicBezTo>
                      <a:pt x="1681" y="10887"/>
                      <a:pt x="3048" y="11127"/>
                      <a:pt x="4151" y="11127"/>
                    </a:cubicBezTo>
                    <a:cubicBezTo>
                      <a:pt x="7291" y="11127"/>
                      <a:pt x="8291" y="9186"/>
                      <a:pt x="8288" y="9186"/>
                    </a:cubicBezTo>
                    <a:lnTo>
                      <a:pt x="659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0" name="Google Shape;1300;p31"/>
              <p:cNvSpPr/>
              <p:nvPr/>
            </p:nvSpPr>
            <p:spPr>
              <a:xfrm>
                <a:off x="-2313971" y="1999324"/>
                <a:ext cx="342878" cy="619241"/>
              </a:xfrm>
              <a:custGeom>
                <a:avLst/>
                <a:gdLst/>
                <a:ahLst/>
                <a:cxnLst/>
                <a:rect l="l" t="t" r="r" b="b"/>
                <a:pathLst>
                  <a:path w="2418" h="4367" extrusionOk="0">
                    <a:moveTo>
                      <a:pt x="2046" y="0"/>
                    </a:moveTo>
                    <a:lnTo>
                      <a:pt x="0" y="1031"/>
                    </a:lnTo>
                    <a:lnTo>
                      <a:pt x="0" y="3922"/>
                    </a:lnTo>
                    <a:lnTo>
                      <a:pt x="607" y="2977"/>
                    </a:lnTo>
                    <a:lnTo>
                      <a:pt x="943" y="4366"/>
                    </a:lnTo>
                    <a:lnTo>
                      <a:pt x="1868" y="2977"/>
                    </a:lnTo>
                    <a:lnTo>
                      <a:pt x="2418" y="3455"/>
                    </a:lnTo>
                    <a:lnTo>
                      <a:pt x="2046" y="0"/>
                    </a:lnTo>
                    <a:close/>
                  </a:path>
                </a:pathLst>
              </a:custGeom>
              <a:solidFill>
                <a:srgbClr val="FDF9F2">
                  <a:alpha val="201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1" name="Google Shape;1301;p31"/>
              <p:cNvSpPr/>
              <p:nvPr/>
            </p:nvSpPr>
            <p:spPr>
              <a:xfrm>
                <a:off x="-2901463" y="2754273"/>
                <a:ext cx="1175685" cy="789401"/>
              </a:xfrm>
              <a:custGeom>
                <a:avLst/>
                <a:gdLst/>
                <a:ahLst/>
                <a:cxnLst/>
                <a:rect l="l" t="t" r="r" b="b"/>
                <a:pathLst>
                  <a:path w="8291" h="5567" extrusionOk="0">
                    <a:moveTo>
                      <a:pt x="742" y="1"/>
                    </a:moveTo>
                    <a:lnTo>
                      <a:pt x="0" y="4680"/>
                    </a:lnTo>
                    <a:cubicBezTo>
                      <a:pt x="1680" y="5327"/>
                      <a:pt x="3047" y="5567"/>
                      <a:pt x="4150" y="5567"/>
                    </a:cubicBezTo>
                    <a:cubicBezTo>
                      <a:pt x="7290" y="5567"/>
                      <a:pt x="8290" y="3625"/>
                      <a:pt x="8290" y="3625"/>
                    </a:cubicBezTo>
                    <a:lnTo>
                      <a:pt x="8007" y="2094"/>
                    </a:lnTo>
                    <a:lnTo>
                      <a:pt x="7220" y="2671"/>
                    </a:lnTo>
                    <a:lnTo>
                      <a:pt x="6561" y="764"/>
                    </a:lnTo>
                    <a:lnTo>
                      <a:pt x="5831" y="2317"/>
                    </a:lnTo>
                    <a:lnTo>
                      <a:pt x="3625" y="3107"/>
                    </a:lnTo>
                    <a:lnTo>
                      <a:pt x="3009" y="2190"/>
                    </a:lnTo>
                    <a:lnTo>
                      <a:pt x="1604" y="3526"/>
                    </a:lnTo>
                    <a:lnTo>
                      <a:pt x="742" y="1"/>
                    </a:lnTo>
                    <a:close/>
                  </a:path>
                </a:pathLst>
              </a:custGeom>
              <a:solidFill>
                <a:srgbClr val="FDF9F2">
                  <a:alpha val="201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2" name="Google Shape;1302;p31"/>
              <p:cNvSpPr/>
              <p:nvPr/>
            </p:nvSpPr>
            <p:spPr>
              <a:xfrm>
                <a:off x="-2542558" y="2650333"/>
                <a:ext cx="74730" cy="691559"/>
              </a:xfrm>
              <a:custGeom>
                <a:avLst/>
                <a:gdLst/>
                <a:ahLst/>
                <a:cxnLst/>
                <a:rect l="l" t="t" r="r" b="b"/>
                <a:pathLst>
                  <a:path w="527" h="4877" extrusionOk="0">
                    <a:moveTo>
                      <a:pt x="251" y="0"/>
                    </a:moveTo>
                    <a:lnTo>
                      <a:pt x="0" y="4877"/>
                    </a:lnTo>
                    <a:lnTo>
                      <a:pt x="527" y="4034"/>
                    </a:lnTo>
                    <a:lnTo>
                      <a:pt x="251" y="0"/>
                    </a:lnTo>
                    <a:close/>
                  </a:path>
                </a:pathLst>
              </a:custGeom>
              <a:solidFill>
                <a:srgbClr val="FDF9F2">
                  <a:alpha val="201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3" name="Google Shape;1303;p31"/>
              <p:cNvSpPr/>
              <p:nvPr/>
            </p:nvSpPr>
            <p:spPr>
              <a:xfrm>
                <a:off x="-2688758" y="2293561"/>
                <a:ext cx="104792" cy="650295"/>
              </a:xfrm>
              <a:custGeom>
                <a:avLst/>
                <a:gdLst/>
                <a:ahLst/>
                <a:cxnLst/>
                <a:rect l="l" t="t" r="r" b="b"/>
                <a:pathLst>
                  <a:path w="739" h="4586" extrusionOk="0">
                    <a:moveTo>
                      <a:pt x="738" y="1"/>
                    </a:moveTo>
                    <a:lnTo>
                      <a:pt x="445" y="1802"/>
                    </a:lnTo>
                    <a:lnTo>
                      <a:pt x="83" y="476"/>
                    </a:lnTo>
                    <a:lnTo>
                      <a:pt x="1" y="2495"/>
                    </a:lnTo>
                    <a:lnTo>
                      <a:pt x="738" y="4586"/>
                    </a:lnTo>
                    <a:lnTo>
                      <a:pt x="738" y="1"/>
                    </a:lnTo>
                    <a:close/>
                  </a:path>
                </a:pathLst>
              </a:custGeom>
              <a:solidFill>
                <a:srgbClr val="FDF9F2">
                  <a:alpha val="201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4" name="Google Shape;1304;p31"/>
              <p:cNvSpPr/>
              <p:nvPr/>
            </p:nvSpPr>
            <p:spPr>
              <a:xfrm>
                <a:off x="-2236404" y="2632324"/>
                <a:ext cx="188030" cy="659370"/>
              </a:xfrm>
              <a:custGeom>
                <a:avLst/>
                <a:gdLst/>
                <a:ahLst/>
                <a:cxnLst/>
                <a:rect l="l" t="t" r="r" b="b"/>
                <a:pathLst>
                  <a:path w="1326" h="4650" extrusionOk="0">
                    <a:moveTo>
                      <a:pt x="1" y="0"/>
                    </a:moveTo>
                    <a:lnTo>
                      <a:pt x="52" y="4583"/>
                    </a:lnTo>
                    <a:lnTo>
                      <a:pt x="1325" y="4650"/>
                    </a:lnTo>
                    <a:lnTo>
                      <a:pt x="699" y="4104"/>
                    </a:lnTo>
                    <a:lnTo>
                      <a:pt x="760" y="208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DF9F2">
                  <a:alpha val="201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5" name="Google Shape;1305;p31"/>
              <p:cNvSpPr/>
              <p:nvPr/>
            </p:nvSpPr>
            <p:spPr>
              <a:xfrm>
                <a:off x="-2706200" y="1965150"/>
                <a:ext cx="739642" cy="330252"/>
              </a:xfrm>
              <a:custGeom>
                <a:avLst/>
                <a:gdLst/>
                <a:ahLst/>
                <a:cxnLst/>
                <a:rect l="l" t="t" r="r" b="b"/>
                <a:pathLst>
                  <a:path w="5216" h="2329" extrusionOk="0">
                    <a:moveTo>
                      <a:pt x="5178" y="1"/>
                    </a:moveTo>
                    <a:cubicBezTo>
                      <a:pt x="4928" y="1"/>
                      <a:pt x="3470" y="17"/>
                      <a:pt x="2037" y="378"/>
                    </a:cubicBezTo>
                    <a:cubicBezTo>
                      <a:pt x="462" y="777"/>
                      <a:pt x="0" y="1550"/>
                      <a:pt x="0" y="1550"/>
                    </a:cubicBezTo>
                    <a:cubicBezTo>
                      <a:pt x="0" y="1550"/>
                      <a:pt x="906" y="2329"/>
                      <a:pt x="2498" y="2329"/>
                    </a:cubicBezTo>
                    <a:cubicBezTo>
                      <a:pt x="2618" y="2329"/>
                      <a:pt x="2743" y="2324"/>
                      <a:pt x="2872" y="2315"/>
                    </a:cubicBezTo>
                    <a:cubicBezTo>
                      <a:pt x="4814" y="2172"/>
                      <a:pt x="5215" y="1"/>
                      <a:pt x="5215" y="1"/>
                    </a:cubicBezTo>
                    <a:cubicBezTo>
                      <a:pt x="5215" y="1"/>
                      <a:pt x="5202" y="1"/>
                      <a:pt x="517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06" name="Google Shape;1306;p31"/>
            <p:cNvGrpSpPr/>
            <p:nvPr/>
          </p:nvGrpSpPr>
          <p:grpSpPr>
            <a:xfrm rot="-56340" flipH="1">
              <a:off x="8380000" y="4515187"/>
              <a:ext cx="591790" cy="364623"/>
              <a:chOff x="-152131" y="3701025"/>
              <a:chExt cx="591355" cy="317273"/>
            </a:xfrm>
          </p:grpSpPr>
          <p:sp>
            <p:nvSpPr>
              <p:cNvPr id="1307" name="Google Shape;1307;p31"/>
              <p:cNvSpPr/>
              <p:nvPr/>
            </p:nvSpPr>
            <p:spPr>
              <a:xfrm>
                <a:off x="22327" y="3701025"/>
                <a:ext cx="189566" cy="317273"/>
              </a:xfrm>
              <a:custGeom>
                <a:avLst/>
                <a:gdLst/>
                <a:ahLst/>
                <a:cxnLst/>
                <a:rect l="l" t="t" r="r" b="b"/>
                <a:pathLst>
                  <a:path w="778" h="1703" extrusionOk="0">
                    <a:moveTo>
                      <a:pt x="450" y="0"/>
                    </a:moveTo>
                    <a:cubicBezTo>
                      <a:pt x="433" y="0"/>
                      <a:pt x="415" y="4"/>
                      <a:pt x="396" y="11"/>
                    </a:cubicBezTo>
                    <a:cubicBezTo>
                      <a:pt x="1" y="159"/>
                      <a:pt x="423" y="1703"/>
                      <a:pt x="423" y="1703"/>
                    </a:cubicBezTo>
                    <a:cubicBezTo>
                      <a:pt x="626" y="1312"/>
                      <a:pt x="777" y="0"/>
                      <a:pt x="4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8" name="Google Shape;1308;p31"/>
              <p:cNvSpPr/>
              <p:nvPr/>
            </p:nvSpPr>
            <p:spPr>
              <a:xfrm>
                <a:off x="-152131" y="3740335"/>
                <a:ext cx="279962" cy="277963"/>
              </a:xfrm>
              <a:custGeom>
                <a:avLst/>
                <a:gdLst/>
                <a:ahLst/>
                <a:cxnLst/>
                <a:rect l="l" t="t" r="r" b="b"/>
                <a:pathLst>
                  <a:path w="1149" h="1492" extrusionOk="0">
                    <a:moveTo>
                      <a:pt x="364" y="1"/>
                    </a:moveTo>
                    <a:cubicBezTo>
                      <a:pt x="328" y="1"/>
                      <a:pt x="294" y="17"/>
                      <a:pt x="265" y="54"/>
                    </a:cubicBezTo>
                    <a:cubicBezTo>
                      <a:pt x="1" y="387"/>
                      <a:pt x="1149" y="1492"/>
                      <a:pt x="1149" y="1492"/>
                    </a:cubicBezTo>
                    <a:cubicBezTo>
                      <a:pt x="1126" y="1081"/>
                      <a:pt x="655" y="1"/>
                      <a:pt x="36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9" name="Google Shape;1309;p31"/>
              <p:cNvSpPr/>
              <p:nvPr/>
            </p:nvSpPr>
            <p:spPr>
              <a:xfrm>
                <a:off x="125393" y="3746856"/>
                <a:ext cx="313831" cy="271443"/>
              </a:xfrm>
              <a:custGeom>
                <a:avLst/>
                <a:gdLst/>
                <a:ahLst/>
                <a:cxnLst/>
                <a:rect l="l" t="t" r="r" b="b"/>
                <a:pathLst>
                  <a:path w="1288" h="1457" extrusionOk="0">
                    <a:moveTo>
                      <a:pt x="922" y="0"/>
                    </a:moveTo>
                    <a:cubicBezTo>
                      <a:pt x="610" y="0"/>
                      <a:pt x="31" y="1048"/>
                      <a:pt x="0" y="1457"/>
                    </a:cubicBezTo>
                    <a:cubicBezTo>
                      <a:pt x="0" y="1457"/>
                      <a:pt x="1287" y="393"/>
                      <a:pt x="1027" y="56"/>
                    </a:cubicBezTo>
                    <a:cubicBezTo>
                      <a:pt x="998" y="18"/>
                      <a:pt x="962" y="0"/>
                      <a:pt x="92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10" name="Google Shape;1310;p31"/>
            <p:cNvGrpSpPr/>
            <p:nvPr/>
          </p:nvGrpSpPr>
          <p:grpSpPr>
            <a:xfrm rot="-56340" flipH="1">
              <a:off x="1103331" y="4888923"/>
              <a:ext cx="591546" cy="364838"/>
              <a:chOff x="4942966" y="4520941"/>
              <a:chExt cx="591112" cy="317459"/>
            </a:xfrm>
          </p:grpSpPr>
          <p:sp>
            <p:nvSpPr>
              <p:cNvPr id="1311" name="Google Shape;1311;p31"/>
              <p:cNvSpPr/>
              <p:nvPr/>
            </p:nvSpPr>
            <p:spPr>
              <a:xfrm>
                <a:off x="5117424" y="4520941"/>
                <a:ext cx="189322" cy="317459"/>
              </a:xfrm>
              <a:custGeom>
                <a:avLst/>
                <a:gdLst/>
                <a:ahLst/>
                <a:cxnLst/>
                <a:rect l="l" t="t" r="r" b="b"/>
                <a:pathLst>
                  <a:path w="777" h="1704" extrusionOk="0">
                    <a:moveTo>
                      <a:pt x="451" y="0"/>
                    </a:moveTo>
                    <a:cubicBezTo>
                      <a:pt x="434" y="0"/>
                      <a:pt x="416" y="4"/>
                      <a:pt x="397" y="11"/>
                    </a:cubicBezTo>
                    <a:cubicBezTo>
                      <a:pt x="0" y="160"/>
                      <a:pt x="423" y="1703"/>
                      <a:pt x="423" y="1703"/>
                    </a:cubicBezTo>
                    <a:cubicBezTo>
                      <a:pt x="624" y="1314"/>
                      <a:pt x="777" y="0"/>
                      <a:pt x="45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2" name="Google Shape;1312;p31"/>
              <p:cNvSpPr/>
              <p:nvPr/>
            </p:nvSpPr>
            <p:spPr>
              <a:xfrm>
                <a:off x="4942966" y="4560251"/>
                <a:ext cx="279962" cy="278150"/>
              </a:xfrm>
              <a:custGeom>
                <a:avLst/>
                <a:gdLst/>
                <a:ahLst/>
                <a:cxnLst/>
                <a:rect l="l" t="t" r="r" b="b"/>
                <a:pathLst>
                  <a:path w="1149" h="1493" extrusionOk="0">
                    <a:moveTo>
                      <a:pt x="363" y="1"/>
                    </a:moveTo>
                    <a:cubicBezTo>
                      <a:pt x="327" y="1"/>
                      <a:pt x="293" y="18"/>
                      <a:pt x="264" y="54"/>
                    </a:cubicBezTo>
                    <a:cubicBezTo>
                      <a:pt x="0" y="387"/>
                      <a:pt x="1148" y="1492"/>
                      <a:pt x="1148" y="1492"/>
                    </a:cubicBezTo>
                    <a:cubicBezTo>
                      <a:pt x="1126" y="1083"/>
                      <a:pt x="653" y="1"/>
                      <a:pt x="36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3" name="Google Shape;1313;p31"/>
              <p:cNvSpPr/>
              <p:nvPr/>
            </p:nvSpPr>
            <p:spPr>
              <a:xfrm>
                <a:off x="5220247" y="4566771"/>
                <a:ext cx="313831" cy="271629"/>
              </a:xfrm>
              <a:custGeom>
                <a:avLst/>
                <a:gdLst/>
                <a:ahLst/>
                <a:cxnLst/>
                <a:rect l="l" t="t" r="r" b="b"/>
                <a:pathLst>
                  <a:path w="1288" h="1458" extrusionOk="0">
                    <a:moveTo>
                      <a:pt x="922" y="0"/>
                    </a:moveTo>
                    <a:cubicBezTo>
                      <a:pt x="611" y="0"/>
                      <a:pt x="32" y="1050"/>
                      <a:pt x="1" y="1457"/>
                    </a:cubicBezTo>
                    <a:cubicBezTo>
                      <a:pt x="1" y="1457"/>
                      <a:pt x="1288" y="393"/>
                      <a:pt x="1028" y="56"/>
                    </a:cubicBezTo>
                    <a:cubicBezTo>
                      <a:pt x="998" y="18"/>
                      <a:pt x="962" y="0"/>
                      <a:pt x="92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14" name="Google Shape;1314;p31"/>
            <p:cNvGrpSpPr/>
            <p:nvPr/>
          </p:nvGrpSpPr>
          <p:grpSpPr>
            <a:xfrm rot="-1258541" flipH="1">
              <a:off x="2382462" y="4886633"/>
              <a:ext cx="564768" cy="368894"/>
              <a:chOff x="8751558" y="4621358"/>
              <a:chExt cx="577467" cy="310566"/>
            </a:xfrm>
          </p:grpSpPr>
          <p:sp>
            <p:nvSpPr>
              <p:cNvPr id="1315" name="Google Shape;1315;p31"/>
              <p:cNvSpPr/>
              <p:nvPr/>
            </p:nvSpPr>
            <p:spPr>
              <a:xfrm>
                <a:off x="8896777" y="4621358"/>
                <a:ext cx="211007" cy="310566"/>
              </a:xfrm>
              <a:custGeom>
                <a:avLst/>
                <a:gdLst/>
                <a:ahLst/>
                <a:cxnLst/>
                <a:rect l="l" t="t" r="r" b="b"/>
                <a:pathLst>
                  <a:path w="866" h="1667" extrusionOk="0">
                    <a:moveTo>
                      <a:pt x="429" y="0"/>
                    </a:moveTo>
                    <a:cubicBezTo>
                      <a:pt x="405" y="0"/>
                      <a:pt x="379" y="8"/>
                      <a:pt x="353" y="26"/>
                    </a:cubicBezTo>
                    <a:cubicBezTo>
                      <a:pt x="1" y="262"/>
                      <a:pt x="762" y="1667"/>
                      <a:pt x="762" y="1667"/>
                    </a:cubicBezTo>
                    <a:cubicBezTo>
                      <a:pt x="865" y="1254"/>
                      <a:pt x="730" y="0"/>
                      <a:pt x="4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6" name="Google Shape;1316;p31"/>
              <p:cNvSpPr/>
              <p:nvPr/>
            </p:nvSpPr>
            <p:spPr>
              <a:xfrm>
                <a:off x="8751558" y="4694202"/>
                <a:ext cx="333323" cy="237722"/>
              </a:xfrm>
              <a:custGeom>
                <a:avLst/>
                <a:gdLst/>
                <a:ahLst/>
                <a:cxnLst/>
                <a:rect l="l" t="t" r="r" b="b"/>
                <a:pathLst>
                  <a:path w="1368" h="1276" extrusionOk="0">
                    <a:moveTo>
                      <a:pt x="298" y="1"/>
                    </a:moveTo>
                    <a:cubicBezTo>
                      <a:pt x="249" y="1"/>
                      <a:pt x="210" y="25"/>
                      <a:pt x="184" y="79"/>
                    </a:cubicBezTo>
                    <a:cubicBezTo>
                      <a:pt x="0" y="462"/>
                      <a:pt x="1368" y="1276"/>
                      <a:pt x="1368" y="1276"/>
                    </a:cubicBezTo>
                    <a:cubicBezTo>
                      <a:pt x="1257" y="894"/>
                      <a:pt x="598" y="1"/>
                      <a:pt x="29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7" name="Google Shape;1317;p31"/>
              <p:cNvSpPr/>
              <p:nvPr/>
            </p:nvSpPr>
            <p:spPr>
              <a:xfrm>
                <a:off x="9066606" y="4627878"/>
                <a:ext cx="262419" cy="304046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1632" extrusionOk="0">
                    <a:moveTo>
                      <a:pt x="663" y="0"/>
                    </a:moveTo>
                    <a:cubicBezTo>
                      <a:pt x="350" y="0"/>
                      <a:pt x="0" y="1215"/>
                      <a:pt x="65" y="1632"/>
                    </a:cubicBezTo>
                    <a:cubicBezTo>
                      <a:pt x="65" y="1632"/>
                      <a:pt x="1076" y="302"/>
                      <a:pt x="750" y="34"/>
                    </a:cubicBezTo>
                    <a:cubicBezTo>
                      <a:pt x="721" y="11"/>
                      <a:pt x="693" y="0"/>
                      <a:pt x="66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18" name="Google Shape;1318;p31"/>
            <p:cNvGrpSpPr/>
            <p:nvPr/>
          </p:nvGrpSpPr>
          <p:grpSpPr>
            <a:xfrm rot="-56340" flipH="1">
              <a:off x="7738778" y="4546768"/>
              <a:ext cx="682253" cy="364623"/>
              <a:chOff x="2789044" y="3934275"/>
              <a:chExt cx="681752" cy="317273"/>
            </a:xfrm>
          </p:grpSpPr>
          <p:sp>
            <p:nvSpPr>
              <p:cNvPr id="1319" name="Google Shape;1319;p31"/>
              <p:cNvSpPr/>
              <p:nvPr/>
            </p:nvSpPr>
            <p:spPr>
              <a:xfrm>
                <a:off x="3072173" y="3972281"/>
                <a:ext cx="295313" cy="278150"/>
              </a:xfrm>
              <a:custGeom>
                <a:avLst/>
                <a:gdLst/>
                <a:ahLst/>
                <a:cxnLst/>
                <a:rect l="l" t="t" r="r" b="b"/>
                <a:pathLst>
                  <a:path w="1212" h="1493" extrusionOk="0">
                    <a:moveTo>
                      <a:pt x="767" y="0"/>
                    </a:moveTo>
                    <a:cubicBezTo>
                      <a:pt x="359" y="0"/>
                      <a:pt x="1" y="1493"/>
                      <a:pt x="1" y="1493"/>
                    </a:cubicBezTo>
                    <a:cubicBezTo>
                      <a:pt x="384" y="1239"/>
                      <a:pt x="1211" y="69"/>
                      <a:pt x="793" y="2"/>
                    </a:cubicBezTo>
                    <a:cubicBezTo>
                      <a:pt x="784" y="1"/>
                      <a:pt x="775" y="0"/>
                      <a:pt x="7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31"/>
              <p:cNvSpPr/>
              <p:nvPr/>
            </p:nvSpPr>
            <p:spPr>
              <a:xfrm>
                <a:off x="2960091" y="3934275"/>
                <a:ext cx="187860" cy="317273"/>
              </a:xfrm>
              <a:custGeom>
                <a:avLst/>
                <a:gdLst/>
                <a:ahLst/>
                <a:cxnLst/>
                <a:rect l="l" t="t" r="r" b="b"/>
                <a:pathLst>
                  <a:path w="771" h="1703" extrusionOk="0">
                    <a:moveTo>
                      <a:pt x="450" y="0"/>
                    </a:moveTo>
                    <a:cubicBezTo>
                      <a:pt x="432" y="0"/>
                      <a:pt x="413" y="4"/>
                      <a:pt x="392" y="13"/>
                    </a:cubicBezTo>
                    <a:cubicBezTo>
                      <a:pt x="1" y="171"/>
                      <a:pt x="470" y="1703"/>
                      <a:pt x="470" y="1703"/>
                    </a:cubicBezTo>
                    <a:cubicBezTo>
                      <a:pt x="658" y="1306"/>
                      <a:pt x="771" y="0"/>
                      <a:pt x="4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31"/>
              <p:cNvSpPr/>
              <p:nvPr/>
            </p:nvSpPr>
            <p:spPr>
              <a:xfrm>
                <a:off x="2789044" y="3972840"/>
                <a:ext cx="295800" cy="268462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1441" extrusionOk="0">
                    <a:moveTo>
                      <a:pt x="347" y="1"/>
                    </a:moveTo>
                    <a:cubicBezTo>
                      <a:pt x="309" y="1"/>
                      <a:pt x="274" y="19"/>
                      <a:pt x="245" y="60"/>
                    </a:cubicBezTo>
                    <a:cubicBezTo>
                      <a:pt x="1" y="408"/>
                      <a:pt x="1213" y="1441"/>
                      <a:pt x="1213" y="1441"/>
                    </a:cubicBezTo>
                    <a:cubicBezTo>
                      <a:pt x="1165" y="1035"/>
                      <a:pt x="639" y="1"/>
                      <a:pt x="3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2" name="Google Shape;1322;p31"/>
              <p:cNvSpPr/>
              <p:nvPr/>
            </p:nvSpPr>
            <p:spPr>
              <a:xfrm>
                <a:off x="3072173" y="4093564"/>
                <a:ext cx="398624" cy="156867"/>
              </a:xfrm>
              <a:custGeom>
                <a:avLst/>
                <a:gdLst/>
                <a:ahLst/>
                <a:cxnLst/>
                <a:rect l="l" t="t" r="r" b="b"/>
                <a:pathLst>
                  <a:path w="1636" h="842" extrusionOk="0">
                    <a:moveTo>
                      <a:pt x="1398" y="0"/>
                    </a:moveTo>
                    <a:cubicBezTo>
                      <a:pt x="1032" y="0"/>
                      <a:pt x="202" y="536"/>
                      <a:pt x="1" y="842"/>
                    </a:cubicBezTo>
                    <a:cubicBezTo>
                      <a:pt x="1" y="842"/>
                      <a:pt x="1636" y="545"/>
                      <a:pt x="1571" y="124"/>
                    </a:cubicBezTo>
                    <a:cubicBezTo>
                      <a:pt x="1558" y="37"/>
                      <a:pt x="1494" y="0"/>
                      <a:pt x="139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23" name="Google Shape;1323;p31"/>
            <p:cNvGrpSpPr/>
            <p:nvPr/>
          </p:nvGrpSpPr>
          <p:grpSpPr>
            <a:xfrm rot="-56340" flipH="1">
              <a:off x="1655041" y="4992645"/>
              <a:ext cx="708099" cy="357772"/>
              <a:chOff x="8148509" y="4685073"/>
              <a:chExt cx="707580" cy="311311"/>
            </a:xfrm>
          </p:grpSpPr>
          <p:sp>
            <p:nvSpPr>
              <p:cNvPr id="1324" name="Google Shape;1324;p31"/>
              <p:cNvSpPr/>
              <p:nvPr/>
            </p:nvSpPr>
            <p:spPr>
              <a:xfrm>
                <a:off x="8470379" y="4685073"/>
                <a:ext cx="198581" cy="310753"/>
              </a:xfrm>
              <a:custGeom>
                <a:avLst/>
                <a:gdLst/>
                <a:ahLst/>
                <a:cxnLst/>
                <a:rect l="l" t="t" r="r" b="b"/>
                <a:pathLst>
                  <a:path w="815" h="1668" extrusionOk="0">
                    <a:moveTo>
                      <a:pt x="445" y="0"/>
                    </a:moveTo>
                    <a:cubicBezTo>
                      <a:pt x="437" y="0"/>
                      <a:pt x="428" y="1"/>
                      <a:pt x="419" y="2"/>
                    </a:cubicBezTo>
                    <a:cubicBezTo>
                      <a:pt x="0" y="69"/>
                      <a:pt x="116" y="1667"/>
                      <a:pt x="116" y="1667"/>
                    </a:cubicBezTo>
                    <a:cubicBezTo>
                      <a:pt x="395" y="1317"/>
                      <a:pt x="814" y="0"/>
                      <a:pt x="44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5" name="Google Shape;1325;p31"/>
              <p:cNvSpPr/>
              <p:nvPr/>
            </p:nvSpPr>
            <p:spPr>
              <a:xfrm>
                <a:off x="8278621" y="4694574"/>
                <a:ext cx="235860" cy="301810"/>
              </a:xfrm>
              <a:custGeom>
                <a:avLst/>
                <a:gdLst/>
                <a:ahLst/>
                <a:cxnLst/>
                <a:rect l="l" t="t" r="r" b="b"/>
                <a:pathLst>
                  <a:path w="968" h="1620" extrusionOk="0">
                    <a:moveTo>
                      <a:pt x="410" y="0"/>
                    </a:moveTo>
                    <a:cubicBezTo>
                      <a:pt x="382" y="0"/>
                      <a:pt x="354" y="11"/>
                      <a:pt x="326" y="36"/>
                    </a:cubicBezTo>
                    <a:cubicBezTo>
                      <a:pt x="1" y="305"/>
                      <a:pt x="912" y="1620"/>
                      <a:pt x="912" y="1620"/>
                    </a:cubicBezTo>
                    <a:cubicBezTo>
                      <a:pt x="968" y="1202"/>
                      <a:pt x="702" y="0"/>
                      <a:pt x="41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6" name="Google Shape;1326;p31"/>
              <p:cNvSpPr/>
              <p:nvPr/>
            </p:nvSpPr>
            <p:spPr>
              <a:xfrm>
                <a:off x="8148509" y="4777106"/>
                <a:ext cx="357689" cy="207355"/>
              </a:xfrm>
              <a:custGeom>
                <a:avLst/>
                <a:gdLst/>
                <a:ahLst/>
                <a:cxnLst/>
                <a:rect l="l" t="t" r="r" b="b"/>
                <a:pathLst>
                  <a:path w="1468" h="1113" extrusionOk="0">
                    <a:moveTo>
                      <a:pt x="254" y="1"/>
                    </a:moveTo>
                    <a:cubicBezTo>
                      <a:pt x="194" y="1"/>
                      <a:pt x="149" y="29"/>
                      <a:pt x="128" y="95"/>
                    </a:cubicBezTo>
                    <a:cubicBezTo>
                      <a:pt x="1" y="502"/>
                      <a:pt x="1468" y="1112"/>
                      <a:pt x="1468" y="1112"/>
                    </a:cubicBezTo>
                    <a:cubicBezTo>
                      <a:pt x="1309" y="760"/>
                      <a:pt x="567" y="1"/>
                      <a:pt x="25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7" name="Google Shape;1327;p31"/>
              <p:cNvSpPr/>
              <p:nvPr/>
            </p:nvSpPr>
            <p:spPr>
              <a:xfrm>
                <a:off x="8498399" y="4763320"/>
                <a:ext cx="357689" cy="232506"/>
              </a:xfrm>
              <a:custGeom>
                <a:avLst/>
                <a:gdLst/>
                <a:ahLst/>
                <a:cxnLst/>
                <a:rect l="l" t="t" r="r" b="b"/>
                <a:pathLst>
                  <a:path w="1468" h="1248" extrusionOk="0">
                    <a:moveTo>
                      <a:pt x="1155" y="1"/>
                    </a:moveTo>
                    <a:cubicBezTo>
                      <a:pt x="829" y="1"/>
                      <a:pt x="105" y="867"/>
                      <a:pt x="1" y="1247"/>
                    </a:cubicBezTo>
                    <a:cubicBezTo>
                      <a:pt x="1" y="1247"/>
                      <a:pt x="1468" y="461"/>
                      <a:pt x="1280" y="79"/>
                    </a:cubicBezTo>
                    <a:cubicBezTo>
                      <a:pt x="1253" y="25"/>
                      <a:pt x="1209" y="1"/>
                      <a:pt x="11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28" name="Google Shape;1328;p31"/>
            <p:cNvSpPr/>
            <p:nvPr/>
          </p:nvSpPr>
          <p:spPr>
            <a:xfrm rot="-21183" flipH="1">
              <a:off x="-260960" y="4801270"/>
              <a:ext cx="9498188" cy="485952"/>
            </a:xfrm>
            <a:custGeom>
              <a:avLst/>
              <a:gdLst/>
              <a:ahLst/>
              <a:cxnLst/>
              <a:rect l="l" t="t" r="r" b="b"/>
              <a:pathLst>
                <a:path w="38953" h="7452" extrusionOk="0">
                  <a:moveTo>
                    <a:pt x="1" y="1"/>
                  </a:moveTo>
                  <a:lnTo>
                    <a:pt x="1" y="7452"/>
                  </a:lnTo>
                  <a:lnTo>
                    <a:pt x="38952" y="7452"/>
                  </a:lnTo>
                  <a:lnTo>
                    <a:pt x="38952" y="5449"/>
                  </a:lnTo>
                  <a:cubicBezTo>
                    <a:pt x="38040" y="5190"/>
                    <a:pt x="37102" y="5061"/>
                    <a:pt x="36164" y="5061"/>
                  </a:cubicBezTo>
                  <a:cubicBezTo>
                    <a:pt x="35120" y="5061"/>
                    <a:pt x="34076" y="5221"/>
                    <a:pt x="33068" y="5541"/>
                  </a:cubicBezTo>
                  <a:lnTo>
                    <a:pt x="29385" y="6712"/>
                  </a:lnTo>
                  <a:cubicBezTo>
                    <a:pt x="27894" y="5613"/>
                    <a:pt x="26138" y="4940"/>
                    <a:pt x="24299" y="4774"/>
                  </a:cubicBezTo>
                  <a:lnTo>
                    <a:pt x="20770" y="4453"/>
                  </a:lnTo>
                  <a:cubicBezTo>
                    <a:pt x="17375" y="2276"/>
                    <a:pt x="13494" y="983"/>
                    <a:pt x="9482" y="690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474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65212"/>
            <a:ext cx="3886200" cy="7350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44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75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203450"/>
            <a:ext cx="3886200" cy="681038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453357"/>
            <a:ext cx="3886200" cy="750094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701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976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087438"/>
            <a:ext cx="2020094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767556"/>
            <a:ext cx="2020888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087438"/>
            <a:ext cx="2020888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206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0892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6588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36525"/>
            <a:ext cx="2555875" cy="2926557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717550"/>
            <a:ext cx="1504157" cy="2345532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501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306388"/>
            <a:ext cx="2743200" cy="20574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2683669"/>
            <a:ext cx="2743200" cy="402431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445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488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37319"/>
            <a:ext cx="1028700" cy="292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319"/>
            <a:ext cx="3009900" cy="292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739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Sora"/>
              <a:buNone/>
              <a:defRPr sz="25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ra"/>
              <a:buNone/>
              <a:defRPr sz="35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ra"/>
              <a:buNone/>
              <a:defRPr sz="35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ra"/>
              <a:buNone/>
              <a:defRPr sz="35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ra"/>
              <a:buNone/>
              <a:defRPr sz="35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ra"/>
              <a:buNone/>
              <a:defRPr sz="35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ra"/>
              <a:buNone/>
              <a:defRPr sz="35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ra"/>
              <a:buNone/>
              <a:defRPr sz="35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ra"/>
              <a:buNone/>
              <a:defRPr sz="35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Char char="●"/>
              <a:defRPr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Char char="○"/>
              <a:defRPr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Char char="■"/>
              <a:defRPr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Char char="●"/>
              <a:defRPr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Char char="○"/>
              <a:defRPr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Char char="■"/>
              <a:defRPr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Char char="●"/>
              <a:defRPr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Char char="○"/>
              <a:defRPr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sap"/>
              <a:buChar char="■"/>
              <a:defRPr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9" r:id="rId2"/>
    <p:sldLayoutId id="2147483675" r:id="rId3"/>
    <p:sldLayoutId id="2147483676" r:id="rId4"/>
    <p:sldLayoutId id="2147483677" r:id="rId5"/>
    <p:sldLayoutId id="2147483681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17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18" Type="http://schemas.openxmlformats.org/officeDocument/2006/relationships/image" Target="../media/image18.png"/><Relationship Id="rId3" Type="http://schemas.openxmlformats.org/officeDocument/2006/relationships/image" Target="../media/image3.sv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sv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svg"/><Relationship Id="rId4" Type="http://schemas.openxmlformats.org/officeDocument/2006/relationships/image" Target="../media/image4.jpe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26" Type="http://schemas.openxmlformats.org/officeDocument/2006/relationships/image" Target="../media/image52.png"/><Relationship Id="rId3" Type="http://schemas.openxmlformats.org/officeDocument/2006/relationships/image" Target="../media/image29.svg"/><Relationship Id="rId21" Type="http://schemas.openxmlformats.org/officeDocument/2006/relationships/image" Target="../media/image47.png"/><Relationship Id="rId34" Type="http://schemas.openxmlformats.org/officeDocument/2006/relationships/image" Target="../media/image60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5" Type="http://schemas.openxmlformats.org/officeDocument/2006/relationships/image" Target="../media/image51.png"/><Relationship Id="rId33" Type="http://schemas.openxmlformats.org/officeDocument/2006/relationships/image" Target="../media/image59.svg"/><Relationship Id="rId2" Type="http://schemas.openxmlformats.org/officeDocument/2006/relationships/image" Target="../media/image28.png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29" Type="http://schemas.openxmlformats.org/officeDocument/2006/relationships/image" Target="../media/image55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24" Type="http://schemas.openxmlformats.org/officeDocument/2006/relationships/image" Target="../media/image50.png"/><Relationship Id="rId32" Type="http://schemas.openxmlformats.org/officeDocument/2006/relationships/image" Target="../media/image58.png"/><Relationship Id="rId5" Type="http://schemas.openxmlformats.org/officeDocument/2006/relationships/image" Target="../media/image31.svg"/><Relationship Id="rId15" Type="http://schemas.openxmlformats.org/officeDocument/2006/relationships/image" Target="../media/image41.png"/><Relationship Id="rId23" Type="http://schemas.openxmlformats.org/officeDocument/2006/relationships/image" Target="../media/image49.png"/><Relationship Id="rId28" Type="http://schemas.openxmlformats.org/officeDocument/2006/relationships/image" Target="../media/image54.png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31" Type="http://schemas.openxmlformats.org/officeDocument/2006/relationships/image" Target="../media/image57.sv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Relationship Id="rId22" Type="http://schemas.openxmlformats.org/officeDocument/2006/relationships/image" Target="../media/image48.png"/><Relationship Id="rId27" Type="http://schemas.openxmlformats.org/officeDocument/2006/relationships/image" Target="../media/image53.png"/><Relationship Id="rId30" Type="http://schemas.openxmlformats.org/officeDocument/2006/relationships/image" Target="../media/image56.png"/><Relationship Id="rId35" Type="http://schemas.openxmlformats.org/officeDocument/2006/relationships/image" Target="../media/image61.svg"/><Relationship Id="rId8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svg"/><Relationship Id="rId3" Type="http://schemas.openxmlformats.org/officeDocument/2006/relationships/image" Target="../media/image63.svg"/><Relationship Id="rId7" Type="http://schemas.openxmlformats.org/officeDocument/2006/relationships/image" Target="../media/image67.svg"/><Relationship Id="rId12" Type="http://schemas.openxmlformats.org/officeDocument/2006/relationships/image" Target="../media/image72.png"/><Relationship Id="rId17" Type="http://schemas.openxmlformats.org/officeDocument/2006/relationships/image" Target="../media/image77.svg"/><Relationship Id="rId2" Type="http://schemas.openxmlformats.org/officeDocument/2006/relationships/image" Target="../media/image62.png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.png"/><Relationship Id="rId11" Type="http://schemas.openxmlformats.org/officeDocument/2006/relationships/image" Target="../media/image71.svg"/><Relationship Id="rId5" Type="http://schemas.openxmlformats.org/officeDocument/2006/relationships/image" Target="../media/image65.svg"/><Relationship Id="rId15" Type="http://schemas.openxmlformats.org/officeDocument/2006/relationships/image" Target="../media/image75.sv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svg"/><Relationship Id="rId14" Type="http://schemas.openxmlformats.org/officeDocument/2006/relationships/image" Target="../media/image7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svg"/><Relationship Id="rId7" Type="http://schemas.openxmlformats.org/officeDocument/2006/relationships/image" Target="../media/image83.sv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2.png"/><Relationship Id="rId5" Type="http://schemas.openxmlformats.org/officeDocument/2006/relationships/image" Target="../media/image81.sv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tjenppi.kemendag.go.id/organisasi-perdagangan-dunia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35"/>
          <p:cNvSpPr txBox="1">
            <a:spLocks noGrp="1"/>
          </p:cNvSpPr>
          <p:nvPr>
            <p:ph type="ctrTitle"/>
          </p:nvPr>
        </p:nvSpPr>
        <p:spPr>
          <a:xfrm>
            <a:off x="896130" y="1906774"/>
            <a:ext cx="3803886" cy="6649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Dampak EUDR terhadap Perdagangan</a:t>
            </a:r>
            <a:endParaRPr sz="2800" dirty="0"/>
          </a:p>
        </p:txBody>
      </p:sp>
      <p:sp>
        <p:nvSpPr>
          <p:cNvPr id="1340" name="Google Shape;1340;p35"/>
          <p:cNvSpPr txBox="1">
            <a:spLocks noGrp="1"/>
          </p:cNvSpPr>
          <p:nvPr>
            <p:ph type="subTitle" idx="1"/>
          </p:nvPr>
        </p:nvSpPr>
        <p:spPr>
          <a:xfrm>
            <a:off x="979184" y="3236725"/>
            <a:ext cx="5413996" cy="365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Direktorat Perundingan Organisasi Perdagangan Dunia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KEMENTERIAN PERDAGANGAN</a:t>
            </a:r>
            <a:endParaRPr b="1" dirty="0"/>
          </a:p>
        </p:txBody>
      </p:sp>
      <p:sp>
        <p:nvSpPr>
          <p:cNvPr id="1341" name="Google Shape;1341;p35"/>
          <p:cNvSpPr/>
          <p:nvPr/>
        </p:nvSpPr>
        <p:spPr>
          <a:xfrm>
            <a:off x="6451450" y="4633100"/>
            <a:ext cx="2963054" cy="365699"/>
          </a:xfrm>
          <a:custGeom>
            <a:avLst/>
            <a:gdLst/>
            <a:ahLst/>
            <a:cxnLst/>
            <a:rect l="l" t="t" r="r" b="b"/>
            <a:pathLst>
              <a:path w="3579" h="862" extrusionOk="0">
                <a:moveTo>
                  <a:pt x="2361" y="1"/>
                </a:moveTo>
                <a:cubicBezTo>
                  <a:pt x="1057" y="1"/>
                  <a:pt x="0" y="194"/>
                  <a:pt x="0" y="431"/>
                </a:cubicBezTo>
                <a:cubicBezTo>
                  <a:pt x="0" y="668"/>
                  <a:pt x="1057" y="861"/>
                  <a:pt x="2361" y="861"/>
                </a:cubicBezTo>
                <a:cubicBezTo>
                  <a:pt x="2807" y="861"/>
                  <a:pt x="3224" y="840"/>
                  <a:pt x="3578" y="801"/>
                </a:cubicBezTo>
                <a:lnTo>
                  <a:pt x="3578" y="61"/>
                </a:lnTo>
                <a:cubicBezTo>
                  <a:pt x="3220" y="22"/>
                  <a:pt x="2805" y="1"/>
                  <a:pt x="2361" y="1"/>
                </a:cubicBezTo>
                <a:close/>
              </a:path>
            </a:pathLst>
          </a:custGeom>
          <a:solidFill>
            <a:srgbClr val="FDF9F2">
              <a:alpha val="201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42" name="Google Shape;1342;p35"/>
          <p:cNvGrpSpPr/>
          <p:nvPr/>
        </p:nvGrpSpPr>
        <p:grpSpPr>
          <a:xfrm>
            <a:off x="5228142" y="2907750"/>
            <a:ext cx="4110112" cy="1947273"/>
            <a:chOff x="-18835775" y="-179478"/>
            <a:chExt cx="18572581" cy="8799247"/>
          </a:xfrm>
        </p:grpSpPr>
        <p:sp>
          <p:nvSpPr>
            <p:cNvPr id="1343" name="Google Shape;1343;p35"/>
            <p:cNvSpPr/>
            <p:nvPr/>
          </p:nvSpPr>
          <p:spPr>
            <a:xfrm>
              <a:off x="-8657762" y="2557951"/>
              <a:ext cx="284005" cy="61541"/>
            </a:xfrm>
            <a:custGeom>
              <a:avLst/>
              <a:gdLst/>
              <a:ahLst/>
              <a:cxnLst/>
              <a:rect l="l" t="t" r="r" b="b"/>
              <a:pathLst>
                <a:path w="683" h="148" extrusionOk="0">
                  <a:moveTo>
                    <a:pt x="0" y="1"/>
                  </a:moveTo>
                  <a:lnTo>
                    <a:pt x="0" y="148"/>
                  </a:lnTo>
                  <a:lnTo>
                    <a:pt x="683" y="148"/>
                  </a:lnTo>
                  <a:lnTo>
                    <a:pt x="683" y="1"/>
                  </a:lnTo>
                  <a:close/>
                </a:path>
              </a:pathLst>
            </a:custGeom>
            <a:solidFill>
              <a:srgbClr val="4436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35"/>
            <p:cNvSpPr/>
            <p:nvPr/>
          </p:nvSpPr>
          <p:spPr>
            <a:xfrm>
              <a:off x="-8945093" y="2392871"/>
              <a:ext cx="391702" cy="391702"/>
            </a:xfrm>
            <a:custGeom>
              <a:avLst/>
              <a:gdLst/>
              <a:ahLst/>
              <a:cxnLst/>
              <a:rect l="l" t="t" r="r" b="b"/>
              <a:pathLst>
                <a:path w="942" h="942" extrusionOk="0">
                  <a:moveTo>
                    <a:pt x="472" y="1"/>
                  </a:moveTo>
                  <a:cubicBezTo>
                    <a:pt x="210" y="1"/>
                    <a:pt x="1" y="210"/>
                    <a:pt x="1" y="470"/>
                  </a:cubicBezTo>
                  <a:cubicBezTo>
                    <a:pt x="1" y="730"/>
                    <a:pt x="210" y="942"/>
                    <a:pt x="470" y="942"/>
                  </a:cubicBezTo>
                  <a:cubicBezTo>
                    <a:pt x="732" y="942"/>
                    <a:pt x="942" y="730"/>
                    <a:pt x="942" y="472"/>
                  </a:cubicBezTo>
                  <a:cubicBezTo>
                    <a:pt x="942" y="212"/>
                    <a:pt x="732" y="3"/>
                    <a:pt x="4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35"/>
            <p:cNvSpPr/>
            <p:nvPr/>
          </p:nvSpPr>
          <p:spPr>
            <a:xfrm>
              <a:off x="-4238017" y="1979962"/>
              <a:ext cx="280263" cy="932268"/>
            </a:xfrm>
            <a:custGeom>
              <a:avLst/>
              <a:gdLst/>
              <a:ahLst/>
              <a:cxnLst/>
              <a:rect l="l" t="t" r="r" b="b"/>
              <a:pathLst>
                <a:path w="674" h="2242" extrusionOk="0">
                  <a:moveTo>
                    <a:pt x="1" y="0"/>
                  </a:moveTo>
                  <a:lnTo>
                    <a:pt x="1" y="2242"/>
                  </a:lnTo>
                  <a:lnTo>
                    <a:pt x="674" y="2242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35"/>
            <p:cNvSpPr/>
            <p:nvPr/>
          </p:nvSpPr>
          <p:spPr>
            <a:xfrm>
              <a:off x="-11021695" y="1040211"/>
              <a:ext cx="669054" cy="849520"/>
            </a:xfrm>
            <a:custGeom>
              <a:avLst/>
              <a:gdLst/>
              <a:ahLst/>
              <a:cxnLst/>
              <a:rect l="l" t="t" r="r" b="b"/>
              <a:pathLst>
                <a:path w="1609" h="2043" extrusionOk="0">
                  <a:moveTo>
                    <a:pt x="807" y="1"/>
                  </a:moveTo>
                  <a:cubicBezTo>
                    <a:pt x="361" y="1"/>
                    <a:pt x="1" y="459"/>
                    <a:pt x="1" y="1020"/>
                  </a:cubicBezTo>
                  <a:cubicBezTo>
                    <a:pt x="1" y="1585"/>
                    <a:pt x="361" y="2043"/>
                    <a:pt x="803" y="2043"/>
                  </a:cubicBezTo>
                  <a:cubicBezTo>
                    <a:pt x="1247" y="2043"/>
                    <a:pt x="1605" y="1585"/>
                    <a:pt x="1609" y="1024"/>
                  </a:cubicBezTo>
                  <a:cubicBezTo>
                    <a:pt x="1609" y="459"/>
                    <a:pt x="1249" y="1"/>
                    <a:pt x="8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35"/>
            <p:cNvSpPr/>
            <p:nvPr/>
          </p:nvSpPr>
          <p:spPr>
            <a:xfrm>
              <a:off x="-7357078" y="5632518"/>
              <a:ext cx="3225100" cy="2983924"/>
            </a:xfrm>
            <a:custGeom>
              <a:avLst/>
              <a:gdLst/>
              <a:ahLst/>
              <a:cxnLst/>
              <a:rect l="l" t="t" r="r" b="b"/>
              <a:pathLst>
                <a:path w="7756" h="7176" extrusionOk="0">
                  <a:moveTo>
                    <a:pt x="2939" y="1"/>
                  </a:moveTo>
                  <a:cubicBezTo>
                    <a:pt x="1319" y="1"/>
                    <a:pt x="4" y="1606"/>
                    <a:pt x="4" y="3586"/>
                  </a:cubicBezTo>
                  <a:cubicBezTo>
                    <a:pt x="0" y="5566"/>
                    <a:pt x="1317" y="7176"/>
                    <a:pt x="2938" y="7176"/>
                  </a:cubicBezTo>
                  <a:cubicBezTo>
                    <a:pt x="2964" y="7176"/>
                    <a:pt x="2989" y="7174"/>
                    <a:pt x="3016" y="7174"/>
                  </a:cubicBezTo>
                  <a:cubicBezTo>
                    <a:pt x="3042" y="7174"/>
                    <a:pt x="3067" y="7176"/>
                    <a:pt x="3095" y="7176"/>
                  </a:cubicBezTo>
                  <a:cubicBezTo>
                    <a:pt x="3120" y="7176"/>
                    <a:pt x="3145" y="7174"/>
                    <a:pt x="3173" y="7174"/>
                  </a:cubicBezTo>
                  <a:cubicBezTo>
                    <a:pt x="3198" y="7174"/>
                    <a:pt x="3224" y="7176"/>
                    <a:pt x="3251" y="7176"/>
                  </a:cubicBezTo>
                  <a:cubicBezTo>
                    <a:pt x="3277" y="7176"/>
                    <a:pt x="3302" y="7174"/>
                    <a:pt x="3329" y="7174"/>
                  </a:cubicBezTo>
                  <a:cubicBezTo>
                    <a:pt x="3355" y="7174"/>
                    <a:pt x="3380" y="7176"/>
                    <a:pt x="3408" y="7176"/>
                  </a:cubicBezTo>
                  <a:cubicBezTo>
                    <a:pt x="3433" y="7176"/>
                    <a:pt x="3458" y="7174"/>
                    <a:pt x="3486" y="7174"/>
                  </a:cubicBezTo>
                  <a:cubicBezTo>
                    <a:pt x="3511" y="7174"/>
                    <a:pt x="3537" y="7176"/>
                    <a:pt x="3564" y="7176"/>
                  </a:cubicBezTo>
                  <a:cubicBezTo>
                    <a:pt x="3589" y="7176"/>
                    <a:pt x="3615" y="7174"/>
                    <a:pt x="3642" y="7174"/>
                  </a:cubicBezTo>
                  <a:cubicBezTo>
                    <a:pt x="3668" y="7174"/>
                    <a:pt x="3693" y="7176"/>
                    <a:pt x="3721" y="7176"/>
                  </a:cubicBezTo>
                  <a:cubicBezTo>
                    <a:pt x="3746" y="7176"/>
                    <a:pt x="3771" y="7174"/>
                    <a:pt x="3799" y="7174"/>
                  </a:cubicBezTo>
                  <a:cubicBezTo>
                    <a:pt x="3824" y="7174"/>
                    <a:pt x="3850" y="7176"/>
                    <a:pt x="3877" y="7176"/>
                  </a:cubicBezTo>
                  <a:cubicBezTo>
                    <a:pt x="3902" y="7176"/>
                    <a:pt x="3928" y="7174"/>
                    <a:pt x="3955" y="7174"/>
                  </a:cubicBezTo>
                  <a:cubicBezTo>
                    <a:pt x="3981" y="7174"/>
                    <a:pt x="4006" y="7176"/>
                    <a:pt x="4034" y="7176"/>
                  </a:cubicBezTo>
                  <a:cubicBezTo>
                    <a:pt x="4059" y="7176"/>
                    <a:pt x="4084" y="7174"/>
                    <a:pt x="4112" y="7174"/>
                  </a:cubicBezTo>
                  <a:cubicBezTo>
                    <a:pt x="4137" y="7174"/>
                    <a:pt x="4163" y="7176"/>
                    <a:pt x="4190" y="7176"/>
                  </a:cubicBezTo>
                  <a:cubicBezTo>
                    <a:pt x="4215" y="7176"/>
                    <a:pt x="4241" y="7174"/>
                    <a:pt x="4268" y="7174"/>
                  </a:cubicBezTo>
                  <a:cubicBezTo>
                    <a:pt x="4294" y="7174"/>
                    <a:pt x="4319" y="7176"/>
                    <a:pt x="4346" y="7176"/>
                  </a:cubicBezTo>
                  <a:cubicBezTo>
                    <a:pt x="4372" y="7176"/>
                    <a:pt x="4397" y="7174"/>
                    <a:pt x="4425" y="7174"/>
                  </a:cubicBezTo>
                  <a:cubicBezTo>
                    <a:pt x="4450" y="7174"/>
                    <a:pt x="4476" y="7176"/>
                    <a:pt x="4503" y="7176"/>
                  </a:cubicBezTo>
                  <a:cubicBezTo>
                    <a:pt x="4528" y="7176"/>
                    <a:pt x="4554" y="7174"/>
                    <a:pt x="4581" y="7174"/>
                  </a:cubicBezTo>
                  <a:cubicBezTo>
                    <a:pt x="4607" y="7174"/>
                    <a:pt x="4632" y="7176"/>
                    <a:pt x="4659" y="7176"/>
                  </a:cubicBezTo>
                  <a:cubicBezTo>
                    <a:pt x="4685" y="7176"/>
                    <a:pt x="4710" y="7174"/>
                    <a:pt x="4738" y="7174"/>
                  </a:cubicBezTo>
                  <a:cubicBezTo>
                    <a:pt x="4763" y="7174"/>
                    <a:pt x="4789" y="7176"/>
                    <a:pt x="4816" y="7176"/>
                  </a:cubicBezTo>
                  <a:cubicBezTo>
                    <a:pt x="4817" y="7176"/>
                    <a:pt x="4818" y="7176"/>
                    <a:pt x="4819" y="7176"/>
                  </a:cubicBezTo>
                  <a:cubicBezTo>
                    <a:pt x="6437" y="7176"/>
                    <a:pt x="7754" y="5571"/>
                    <a:pt x="7754" y="3590"/>
                  </a:cubicBezTo>
                  <a:cubicBezTo>
                    <a:pt x="7756" y="1611"/>
                    <a:pt x="6443" y="5"/>
                    <a:pt x="4820" y="1"/>
                  </a:cubicBezTo>
                  <a:cubicBezTo>
                    <a:pt x="4792" y="1"/>
                    <a:pt x="4769" y="5"/>
                    <a:pt x="4742" y="5"/>
                  </a:cubicBezTo>
                  <a:cubicBezTo>
                    <a:pt x="4714" y="5"/>
                    <a:pt x="4691" y="1"/>
                    <a:pt x="4663" y="1"/>
                  </a:cubicBezTo>
                  <a:cubicBezTo>
                    <a:pt x="4636" y="1"/>
                    <a:pt x="4613" y="5"/>
                    <a:pt x="4585" y="5"/>
                  </a:cubicBezTo>
                  <a:cubicBezTo>
                    <a:pt x="4558" y="5"/>
                    <a:pt x="4534" y="1"/>
                    <a:pt x="4507" y="1"/>
                  </a:cubicBezTo>
                  <a:cubicBezTo>
                    <a:pt x="4480" y="1"/>
                    <a:pt x="4456" y="5"/>
                    <a:pt x="4429" y="5"/>
                  </a:cubicBezTo>
                  <a:cubicBezTo>
                    <a:pt x="4401" y="5"/>
                    <a:pt x="4378" y="1"/>
                    <a:pt x="4350" y="1"/>
                  </a:cubicBezTo>
                  <a:cubicBezTo>
                    <a:pt x="4323" y="1"/>
                    <a:pt x="4300" y="5"/>
                    <a:pt x="4272" y="5"/>
                  </a:cubicBezTo>
                  <a:cubicBezTo>
                    <a:pt x="4245" y="5"/>
                    <a:pt x="4221" y="1"/>
                    <a:pt x="4194" y="1"/>
                  </a:cubicBezTo>
                  <a:cubicBezTo>
                    <a:pt x="4167" y="1"/>
                    <a:pt x="4143" y="5"/>
                    <a:pt x="4116" y="5"/>
                  </a:cubicBezTo>
                  <a:cubicBezTo>
                    <a:pt x="4088" y="5"/>
                    <a:pt x="4065" y="1"/>
                    <a:pt x="4037" y="1"/>
                  </a:cubicBezTo>
                  <a:cubicBezTo>
                    <a:pt x="4010" y="1"/>
                    <a:pt x="3987" y="5"/>
                    <a:pt x="3959" y="5"/>
                  </a:cubicBezTo>
                  <a:cubicBezTo>
                    <a:pt x="3932" y="5"/>
                    <a:pt x="3908" y="1"/>
                    <a:pt x="3881" y="1"/>
                  </a:cubicBezTo>
                  <a:cubicBezTo>
                    <a:pt x="3854" y="1"/>
                    <a:pt x="3830" y="5"/>
                    <a:pt x="3803" y="5"/>
                  </a:cubicBezTo>
                  <a:cubicBezTo>
                    <a:pt x="3775" y="5"/>
                    <a:pt x="3752" y="1"/>
                    <a:pt x="3724" y="1"/>
                  </a:cubicBezTo>
                  <a:cubicBezTo>
                    <a:pt x="3697" y="1"/>
                    <a:pt x="3674" y="5"/>
                    <a:pt x="3646" y="5"/>
                  </a:cubicBezTo>
                  <a:cubicBezTo>
                    <a:pt x="3619" y="5"/>
                    <a:pt x="3595" y="1"/>
                    <a:pt x="3568" y="1"/>
                  </a:cubicBezTo>
                  <a:cubicBezTo>
                    <a:pt x="3541" y="1"/>
                    <a:pt x="3517" y="5"/>
                    <a:pt x="3490" y="5"/>
                  </a:cubicBezTo>
                  <a:cubicBezTo>
                    <a:pt x="3462" y="5"/>
                    <a:pt x="3439" y="1"/>
                    <a:pt x="3411" y="1"/>
                  </a:cubicBezTo>
                  <a:cubicBezTo>
                    <a:pt x="3384" y="1"/>
                    <a:pt x="3361" y="5"/>
                    <a:pt x="3333" y="5"/>
                  </a:cubicBezTo>
                  <a:cubicBezTo>
                    <a:pt x="3306" y="5"/>
                    <a:pt x="3282" y="1"/>
                    <a:pt x="3255" y="1"/>
                  </a:cubicBezTo>
                  <a:cubicBezTo>
                    <a:pt x="3228" y="1"/>
                    <a:pt x="3204" y="5"/>
                    <a:pt x="3177" y="5"/>
                  </a:cubicBezTo>
                  <a:cubicBezTo>
                    <a:pt x="3149" y="5"/>
                    <a:pt x="3126" y="1"/>
                    <a:pt x="3099" y="1"/>
                  </a:cubicBezTo>
                  <a:cubicBezTo>
                    <a:pt x="3071" y="1"/>
                    <a:pt x="3048" y="5"/>
                    <a:pt x="3020" y="5"/>
                  </a:cubicBezTo>
                  <a:cubicBezTo>
                    <a:pt x="2993" y="5"/>
                    <a:pt x="2969" y="1"/>
                    <a:pt x="2942" y="1"/>
                  </a:cubicBezTo>
                  <a:cubicBezTo>
                    <a:pt x="2941" y="1"/>
                    <a:pt x="2940" y="1"/>
                    <a:pt x="29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35"/>
            <p:cNvSpPr/>
            <p:nvPr/>
          </p:nvSpPr>
          <p:spPr>
            <a:xfrm>
              <a:off x="-5423934" y="5270755"/>
              <a:ext cx="3337787" cy="1250371"/>
            </a:xfrm>
            <a:custGeom>
              <a:avLst/>
              <a:gdLst/>
              <a:ahLst/>
              <a:cxnLst/>
              <a:rect l="l" t="t" r="r" b="b"/>
              <a:pathLst>
                <a:path w="8027" h="3007" extrusionOk="0">
                  <a:moveTo>
                    <a:pt x="1" y="0"/>
                  </a:moveTo>
                  <a:lnTo>
                    <a:pt x="1" y="3007"/>
                  </a:lnTo>
                  <a:lnTo>
                    <a:pt x="8027" y="3007"/>
                  </a:lnTo>
                  <a:lnTo>
                    <a:pt x="802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35"/>
            <p:cNvSpPr/>
            <p:nvPr/>
          </p:nvSpPr>
          <p:spPr>
            <a:xfrm>
              <a:off x="-5423102" y="4338489"/>
              <a:ext cx="3337787" cy="1249955"/>
            </a:xfrm>
            <a:custGeom>
              <a:avLst/>
              <a:gdLst/>
              <a:ahLst/>
              <a:cxnLst/>
              <a:rect l="l" t="t" r="r" b="b"/>
              <a:pathLst>
                <a:path w="8027" h="3006" extrusionOk="0">
                  <a:moveTo>
                    <a:pt x="1" y="1"/>
                  </a:moveTo>
                  <a:lnTo>
                    <a:pt x="1" y="3005"/>
                  </a:lnTo>
                  <a:lnTo>
                    <a:pt x="8026" y="3005"/>
                  </a:lnTo>
                  <a:lnTo>
                    <a:pt x="8026" y="1"/>
                  </a:ln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35"/>
            <p:cNvSpPr/>
            <p:nvPr/>
          </p:nvSpPr>
          <p:spPr>
            <a:xfrm>
              <a:off x="-5421439" y="6054159"/>
              <a:ext cx="3334461" cy="130567"/>
            </a:xfrm>
            <a:custGeom>
              <a:avLst/>
              <a:gdLst/>
              <a:ahLst/>
              <a:cxnLst/>
              <a:rect l="l" t="t" r="r" b="b"/>
              <a:pathLst>
                <a:path w="8019" h="314" extrusionOk="0">
                  <a:moveTo>
                    <a:pt x="1" y="0"/>
                  </a:moveTo>
                  <a:lnTo>
                    <a:pt x="1" y="313"/>
                  </a:lnTo>
                  <a:lnTo>
                    <a:pt x="8019" y="313"/>
                  </a:lnTo>
                  <a:lnTo>
                    <a:pt x="8019" y="0"/>
                  </a:ln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35"/>
            <p:cNvSpPr/>
            <p:nvPr/>
          </p:nvSpPr>
          <p:spPr>
            <a:xfrm>
              <a:off x="-5423934" y="2510132"/>
              <a:ext cx="3488314" cy="2837556"/>
            </a:xfrm>
            <a:custGeom>
              <a:avLst/>
              <a:gdLst/>
              <a:ahLst/>
              <a:cxnLst/>
              <a:rect l="l" t="t" r="r" b="b"/>
              <a:pathLst>
                <a:path w="8389" h="6824" extrusionOk="0">
                  <a:moveTo>
                    <a:pt x="5" y="0"/>
                  </a:moveTo>
                  <a:lnTo>
                    <a:pt x="1" y="6815"/>
                  </a:lnTo>
                  <a:lnTo>
                    <a:pt x="8148" y="6823"/>
                  </a:lnTo>
                  <a:cubicBezTo>
                    <a:pt x="8279" y="6823"/>
                    <a:pt x="8386" y="6716"/>
                    <a:pt x="8386" y="6585"/>
                  </a:cubicBezTo>
                  <a:lnTo>
                    <a:pt x="8388" y="1487"/>
                  </a:lnTo>
                  <a:cubicBezTo>
                    <a:pt x="8388" y="456"/>
                    <a:pt x="3301" y="4"/>
                    <a:pt x="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35"/>
            <p:cNvSpPr/>
            <p:nvPr/>
          </p:nvSpPr>
          <p:spPr>
            <a:xfrm>
              <a:off x="-4951147" y="2517616"/>
              <a:ext cx="3017190" cy="2692434"/>
            </a:xfrm>
            <a:custGeom>
              <a:avLst/>
              <a:gdLst/>
              <a:ahLst/>
              <a:cxnLst/>
              <a:rect l="l" t="t" r="r" b="b"/>
              <a:pathLst>
                <a:path w="7256" h="6475" extrusionOk="0">
                  <a:moveTo>
                    <a:pt x="4" y="0"/>
                  </a:moveTo>
                  <a:lnTo>
                    <a:pt x="0" y="6471"/>
                  </a:lnTo>
                  <a:lnTo>
                    <a:pt x="7249" y="6475"/>
                  </a:lnTo>
                  <a:lnTo>
                    <a:pt x="7255" y="1467"/>
                  </a:lnTo>
                  <a:cubicBezTo>
                    <a:pt x="7255" y="552"/>
                    <a:pt x="3218" y="92"/>
                    <a:pt x="4" y="0"/>
                  </a:cubicBezTo>
                  <a:close/>
                </a:path>
              </a:pathLst>
            </a:custGeom>
            <a:solidFill>
              <a:srgbClr val="CC5E33">
                <a:alpha val="49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35"/>
            <p:cNvSpPr/>
            <p:nvPr/>
          </p:nvSpPr>
          <p:spPr>
            <a:xfrm>
              <a:off x="-7505942" y="3879008"/>
              <a:ext cx="2201351" cy="2640041"/>
            </a:xfrm>
            <a:custGeom>
              <a:avLst/>
              <a:gdLst/>
              <a:ahLst/>
              <a:cxnLst/>
              <a:rect l="l" t="t" r="r" b="b"/>
              <a:pathLst>
                <a:path w="5294" h="6349" extrusionOk="0">
                  <a:moveTo>
                    <a:pt x="123" y="1"/>
                  </a:moveTo>
                  <a:lnTo>
                    <a:pt x="0" y="6346"/>
                  </a:lnTo>
                  <a:lnTo>
                    <a:pt x="5287" y="6348"/>
                  </a:lnTo>
                  <a:lnTo>
                    <a:pt x="5293" y="4"/>
                  </a:lnTo>
                  <a:lnTo>
                    <a:pt x="1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35"/>
            <p:cNvSpPr/>
            <p:nvPr/>
          </p:nvSpPr>
          <p:spPr>
            <a:xfrm>
              <a:off x="-7504279" y="3879008"/>
              <a:ext cx="2199688" cy="531418"/>
            </a:xfrm>
            <a:custGeom>
              <a:avLst/>
              <a:gdLst/>
              <a:ahLst/>
              <a:cxnLst/>
              <a:rect l="l" t="t" r="r" b="b"/>
              <a:pathLst>
                <a:path w="5290" h="1278" extrusionOk="0">
                  <a:moveTo>
                    <a:pt x="119" y="1"/>
                  </a:moveTo>
                  <a:lnTo>
                    <a:pt x="0" y="1278"/>
                  </a:lnTo>
                  <a:lnTo>
                    <a:pt x="5289" y="765"/>
                  </a:lnTo>
                  <a:lnTo>
                    <a:pt x="5289" y="4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rgbClr val="CC5E33">
                <a:alpha val="49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35"/>
            <p:cNvSpPr/>
            <p:nvPr/>
          </p:nvSpPr>
          <p:spPr>
            <a:xfrm>
              <a:off x="-6702579" y="6351885"/>
              <a:ext cx="4335755" cy="597118"/>
            </a:xfrm>
            <a:custGeom>
              <a:avLst/>
              <a:gdLst/>
              <a:ahLst/>
              <a:cxnLst/>
              <a:rect l="l" t="t" r="r" b="b"/>
              <a:pathLst>
                <a:path w="10427" h="1436" extrusionOk="0">
                  <a:moveTo>
                    <a:pt x="1" y="0"/>
                  </a:moveTo>
                  <a:lnTo>
                    <a:pt x="1" y="1436"/>
                  </a:lnTo>
                  <a:lnTo>
                    <a:pt x="10427" y="1436"/>
                  </a:lnTo>
                  <a:lnTo>
                    <a:pt x="104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35"/>
            <p:cNvSpPr/>
            <p:nvPr/>
          </p:nvSpPr>
          <p:spPr>
            <a:xfrm>
              <a:off x="-4343635" y="6351885"/>
              <a:ext cx="1758919" cy="597949"/>
            </a:xfrm>
            <a:custGeom>
              <a:avLst/>
              <a:gdLst/>
              <a:ahLst/>
              <a:cxnLst/>
              <a:rect l="l" t="t" r="r" b="b"/>
              <a:pathLst>
                <a:path w="4230" h="1438" extrusionOk="0">
                  <a:moveTo>
                    <a:pt x="396" y="0"/>
                  </a:moveTo>
                  <a:lnTo>
                    <a:pt x="0" y="1436"/>
                  </a:lnTo>
                  <a:lnTo>
                    <a:pt x="3834" y="1438"/>
                  </a:lnTo>
                  <a:lnTo>
                    <a:pt x="4229" y="6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rgbClr val="CC5E33">
                <a:alpha val="49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35"/>
            <p:cNvSpPr/>
            <p:nvPr/>
          </p:nvSpPr>
          <p:spPr>
            <a:xfrm>
              <a:off x="-9508528" y="3878177"/>
              <a:ext cx="2548561" cy="2640041"/>
            </a:xfrm>
            <a:custGeom>
              <a:avLst/>
              <a:gdLst/>
              <a:ahLst/>
              <a:cxnLst/>
              <a:rect l="l" t="t" r="r" b="b"/>
              <a:pathLst>
                <a:path w="6129" h="6349" extrusionOk="0">
                  <a:moveTo>
                    <a:pt x="1397" y="1"/>
                  </a:moveTo>
                  <a:lnTo>
                    <a:pt x="0" y="6342"/>
                  </a:lnTo>
                  <a:lnTo>
                    <a:pt x="5289" y="6348"/>
                  </a:lnTo>
                  <a:lnTo>
                    <a:pt x="6129" y="3"/>
                  </a:lnTo>
                  <a:lnTo>
                    <a:pt x="139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35"/>
            <p:cNvSpPr/>
            <p:nvPr/>
          </p:nvSpPr>
          <p:spPr>
            <a:xfrm>
              <a:off x="-9581713" y="4363022"/>
              <a:ext cx="2061220" cy="1968076"/>
            </a:xfrm>
            <a:custGeom>
              <a:avLst/>
              <a:gdLst/>
              <a:ahLst/>
              <a:cxnLst/>
              <a:rect l="l" t="t" r="r" b="b"/>
              <a:pathLst>
                <a:path w="4957" h="4733" extrusionOk="0">
                  <a:moveTo>
                    <a:pt x="1886" y="0"/>
                  </a:moveTo>
                  <a:lnTo>
                    <a:pt x="0" y="2129"/>
                  </a:lnTo>
                  <a:lnTo>
                    <a:pt x="4953" y="4732"/>
                  </a:lnTo>
                  <a:lnTo>
                    <a:pt x="4957" y="2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C97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35"/>
            <p:cNvSpPr/>
            <p:nvPr/>
          </p:nvSpPr>
          <p:spPr>
            <a:xfrm>
              <a:off x="-9581713" y="4363022"/>
              <a:ext cx="2061220" cy="1968076"/>
            </a:xfrm>
            <a:custGeom>
              <a:avLst/>
              <a:gdLst/>
              <a:ahLst/>
              <a:cxnLst/>
              <a:rect l="l" t="t" r="r" b="b"/>
              <a:pathLst>
                <a:path w="4957" h="4733" extrusionOk="0">
                  <a:moveTo>
                    <a:pt x="1886" y="0"/>
                  </a:moveTo>
                  <a:lnTo>
                    <a:pt x="0" y="2129"/>
                  </a:lnTo>
                  <a:lnTo>
                    <a:pt x="4953" y="4732"/>
                  </a:lnTo>
                  <a:lnTo>
                    <a:pt x="4957" y="2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35"/>
            <p:cNvSpPr/>
            <p:nvPr/>
          </p:nvSpPr>
          <p:spPr>
            <a:xfrm>
              <a:off x="-8366688" y="4483194"/>
              <a:ext cx="399187" cy="182129"/>
            </a:xfrm>
            <a:custGeom>
              <a:avLst/>
              <a:gdLst/>
              <a:ahLst/>
              <a:cxnLst/>
              <a:rect l="l" t="t" r="r" b="b"/>
              <a:pathLst>
                <a:path w="960" h="438" extrusionOk="0">
                  <a:moveTo>
                    <a:pt x="390" y="1"/>
                  </a:moveTo>
                  <a:lnTo>
                    <a:pt x="1" y="437"/>
                  </a:lnTo>
                  <a:lnTo>
                    <a:pt x="576" y="433"/>
                  </a:lnTo>
                  <a:lnTo>
                    <a:pt x="9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35"/>
            <p:cNvSpPr/>
            <p:nvPr/>
          </p:nvSpPr>
          <p:spPr>
            <a:xfrm>
              <a:off x="-8782508" y="4481946"/>
              <a:ext cx="399187" cy="183377"/>
            </a:xfrm>
            <a:custGeom>
              <a:avLst/>
              <a:gdLst/>
              <a:ahLst/>
              <a:cxnLst/>
              <a:rect l="l" t="t" r="r" b="b"/>
              <a:pathLst>
                <a:path w="960" h="441" extrusionOk="0">
                  <a:moveTo>
                    <a:pt x="390" y="0"/>
                  </a:moveTo>
                  <a:lnTo>
                    <a:pt x="1" y="440"/>
                  </a:lnTo>
                  <a:lnTo>
                    <a:pt x="1" y="440"/>
                  </a:lnTo>
                  <a:lnTo>
                    <a:pt x="572" y="436"/>
                  </a:lnTo>
                  <a:lnTo>
                    <a:pt x="9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35"/>
            <p:cNvSpPr/>
            <p:nvPr/>
          </p:nvSpPr>
          <p:spPr>
            <a:xfrm>
              <a:off x="-8345481" y="4503569"/>
              <a:ext cx="740575" cy="1375117"/>
            </a:xfrm>
            <a:custGeom>
              <a:avLst/>
              <a:gdLst/>
              <a:ahLst/>
              <a:cxnLst/>
              <a:rect l="l" t="t" r="r" b="b"/>
              <a:pathLst>
                <a:path w="1781" h="3307" extrusionOk="0">
                  <a:moveTo>
                    <a:pt x="1424" y="1"/>
                  </a:moveTo>
                  <a:lnTo>
                    <a:pt x="0" y="1607"/>
                  </a:lnTo>
                  <a:lnTo>
                    <a:pt x="1778" y="3307"/>
                  </a:lnTo>
                  <a:lnTo>
                    <a:pt x="178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35"/>
            <p:cNvSpPr/>
            <p:nvPr/>
          </p:nvSpPr>
          <p:spPr>
            <a:xfrm>
              <a:off x="-12676657" y="5628776"/>
              <a:ext cx="3225516" cy="2983924"/>
            </a:xfrm>
            <a:custGeom>
              <a:avLst/>
              <a:gdLst/>
              <a:ahLst/>
              <a:cxnLst/>
              <a:rect l="l" t="t" r="r" b="b"/>
              <a:pathLst>
                <a:path w="7757" h="7176" extrusionOk="0">
                  <a:moveTo>
                    <a:pt x="2939" y="0"/>
                  </a:moveTo>
                  <a:cubicBezTo>
                    <a:pt x="1319" y="0"/>
                    <a:pt x="4" y="1605"/>
                    <a:pt x="4" y="3586"/>
                  </a:cubicBezTo>
                  <a:cubicBezTo>
                    <a:pt x="0" y="5565"/>
                    <a:pt x="1317" y="7175"/>
                    <a:pt x="2938" y="7175"/>
                  </a:cubicBezTo>
                  <a:cubicBezTo>
                    <a:pt x="2964" y="7175"/>
                    <a:pt x="2989" y="7173"/>
                    <a:pt x="3017" y="7173"/>
                  </a:cubicBezTo>
                  <a:cubicBezTo>
                    <a:pt x="3042" y="7173"/>
                    <a:pt x="3067" y="7175"/>
                    <a:pt x="3095" y="7175"/>
                  </a:cubicBezTo>
                  <a:cubicBezTo>
                    <a:pt x="3120" y="7175"/>
                    <a:pt x="3146" y="7173"/>
                    <a:pt x="3173" y="7173"/>
                  </a:cubicBezTo>
                  <a:cubicBezTo>
                    <a:pt x="3198" y="7173"/>
                    <a:pt x="3224" y="7175"/>
                    <a:pt x="3251" y="7175"/>
                  </a:cubicBezTo>
                  <a:cubicBezTo>
                    <a:pt x="3277" y="7175"/>
                    <a:pt x="3302" y="7173"/>
                    <a:pt x="3329" y="7173"/>
                  </a:cubicBezTo>
                  <a:cubicBezTo>
                    <a:pt x="3355" y="7173"/>
                    <a:pt x="3380" y="7175"/>
                    <a:pt x="3408" y="7175"/>
                  </a:cubicBezTo>
                  <a:cubicBezTo>
                    <a:pt x="3433" y="7175"/>
                    <a:pt x="3459" y="7173"/>
                    <a:pt x="3486" y="7173"/>
                  </a:cubicBezTo>
                  <a:cubicBezTo>
                    <a:pt x="3511" y="7173"/>
                    <a:pt x="3537" y="7175"/>
                    <a:pt x="3564" y="7175"/>
                  </a:cubicBezTo>
                  <a:cubicBezTo>
                    <a:pt x="3590" y="7175"/>
                    <a:pt x="3615" y="7173"/>
                    <a:pt x="3642" y="7173"/>
                  </a:cubicBezTo>
                  <a:cubicBezTo>
                    <a:pt x="3668" y="7173"/>
                    <a:pt x="3693" y="7175"/>
                    <a:pt x="3721" y="7175"/>
                  </a:cubicBezTo>
                  <a:cubicBezTo>
                    <a:pt x="3746" y="7175"/>
                    <a:pt x="3772" y="7173"/>
                    <a:pt x="3799" y="7173"/>
                  </a:cubicBezTo>
                  <a:cubicBezTo>
                    <a:pt x="3824" y="7173"/>
                    <a:pt x="3850" y="7175"/>
                    <a:pt x="3877" y="7175"/>
                  </a:cubicBezTo>
                  <a:cubicBezTo>
                    <a:pt x="3903" y="7175"/>
                    <a:pt x="3928" y="7173"/>
                    <a:pt x="3955" y="7173"/>
                  </a:cubicBezTo>
                  <a:cubicBezTo>
                    <a:pt x="3981" y="7173"/>
                    <a:pt x="4006" y="7175"/>
                    <a:pt x="4034" y="7175"/>
                  </a:cubicBezTo>
                  <a:cubicBezTo>
                    <a:pt x="4059" y="7175"/>
                    <a:pt x="4085" y="7173"/>
                    <a:pt x="4112" y="7173"/>
                  </a:cubicBezTo>
                  <a:cubicBezTo>
                    <a:pt x="4137" y="7173"/>
                    <a:pt x="4163" y="7175"/>
                    <a:pt x="4190" y="7175"/>
                  </a:cubicBezTo>
                  <a:cubicBezTo>
                    <a:pt x="4216" y="7175"/>
                    <a:pt x="4241" y="7173"/>
                    <a:pt x="4268" y="7173"/>
                  </a:cubicBezTo>
                  <a:cubicBezTo>
                    <a:pt x="4294" y="7173"/>
                    <a:pt x="4319" y="7175"/>
                    <a:pt x="4347" y="7175"/>
                  </a:cubicBezTo>
                  <a:cubicBezTo>
                    <a:pt x="4372" y="7175"/>
                    <a:pt x="4398" y="7173"/>
                    <a:pt x="4425" y="7173"/>
                  </a:cubicBezTo>
                  <a:cubicBezTo>
                    <a:pt x="4450" y="7173"/>
                    <a:pt x="4476" y="7175"/>
                    <a:pt x="4503" y="7175"/>
                  </a:cubicBezTo>
                  <a:cubicBezTo>
                    <a:pt x="4529" y="7175"/>
                    <a:pt x="4554" y="7173"/>
                    <a:pt x="4581" y="7173"/>
                  </a:cubicBezTo>
                  <a:cubicBezTo>
                    <a:pt x="4607" y="7173"/>
                    <a:pt x="4632" y="7175"/>
                    <a:pt x="4660" y="7175"/>
                  </a:cubicBezTo>
                  <a:cubicBezTo>
                    <a:pt x="4685" y="7175"/>
                    <a:pt x="4710" y="7173"/>
                    <a:pt x="4738" y="7173"/>
                  </a:cubicBezTo>
                  <a:cubicBezTo>
                    <a:pt x="4763" y="7173"/>
                    <a:pt x="4789" y="7175"/>
                    <a:pt x="4816" y="7175"/>
                  </a:cubicBezTo>
                  <a:cubicBezTo>
                    <a:pt x="4817" y="7175"/>
                    <a:pt x="4818" y="7175"/>
                    <a:pt x="4819" y="7175"/>
                  </a:cubicBezTo>
                  <a:cubicBezTo>
                    <a:pt x="6437" y="7175"/>
                    <a:pt x="7754" y="5570"/>
                    <a:pt x="7754" y="3590"/>
                  </a:cubicBezTo>
                  <a:cubicBezTo>
                    <a:pt x="7756" y="1610"/>
                    <a:pt x="6442" y="4"/>
                    <a:pt x="4820" y="0"/>
                  </a:cubicBezTo>
                  <a:cubicBezTo>
                    <a:pt x="4793" y="0"/>
                    <a:pt x="4769" y="4"/>
                    <a:pt x="4742" y="4"/>
                  </a:cubicBezTo>
                  <a:cubicBezTo>
                    <a:pt x="4714" y="4"/>
                    <a:pt x="4691" y="0"/>
                    <a:pt x="4664" y="0"/>
                  </a:cubicBezTo>
                  <a:cubicBezTo>
                    <a:pt x="4636" y="0"/>
                    <a:pt x="4613" y="4"/>
                    <a:pt x="4585" y="4"/>
                  </a:cubicBezTo>
                  <a:cubicBezTo>
                    <a:pt x="4558" y="4"/>
                    <a:pt x="4534" y="0"/>
                    <a:pt x="4507" y="0"/>
                  </a:cubicBezTo>
                  <a:cubicBezTo>
                    <a:pt x="4480" y="0"/>
                    <a:pt x="4456" y="4"/>
                    <a:pt x="4429" y="4"/>
                  </a:cubicBezTo>
                  <a:cubicBezTo>
                    <a:pt x="4401" y="4"/>
                    <a:pt x="4378" y="0"/>
                    <a:pt x="4351" y="0"/>
                  </a:cubicBezTo>
                  <a:cubicBezTo>
                    <a:pt x="4323" y="0"/>
                    <a:pt x="4300" y="4"/>
                    <a:pt x="4272" y="4"/>
                  </a:cubicBezTo>
                  <a:cubicBezTo>
                    <a:pt x="4245" y="4"/>
                    <a:pt x="4221" y="0"/>
                    <a:pt x="4194" y="0"/>
                  </a:cubicBezTo>
                  <a:cubicBezTo>
                    <a:pt x="4167" y="0"/>
                    <a:pt x="4143" y="4"/>
                    <a:pt x="4116" y="4"/>
                  </a:cubicBezTo>
                  <a:cubicBezTo>
                    <a:pt x="4088" y="4"/>
                    <a:pt x="4065" y="0"/>
                    <a:pt x="4038" y="0"/>
                  </a:cubicBezTo>
                  <a:cubicBezTo>
                    <a:pt x="4010" y="0"/>
                    <a:pt x="3987" y="4"/>
                    <a:pt x="3959" y="4"/>
                  </a:cubicBezTo>
                  <a:cubicBezTo>
                    <a:pt x="3932" y="4"/>
                    <a:pt x="3908" y="0"/>
                    <a:pt x="3881" y="0"/>
                  </a:cubicBezTo>
                  <a:cubicBezTo>
                    <a:pt x="3854" y="0"/>
                    <a:pt x="3830" y="4"/>
                    <a:pt x="3803" y="4"/>
                  </a:cubicBezTo>
                  <a:cubicBezTo>
                    <a:pt x="3775" y="4"/>
                    <a:pt x="3752" y="0"/>
                    <a:pt x="3725" y="0"/>
                  </a:cubicBezTo>
                  <a:cubicBezTo>
                    <a:pt x="3697" y="0"/>
                    <a:pt x="3674" y="4"/>
                    <a:pt x="3646" y="4"/>
                  </a:cubicBezTo>
                  <a:cubicBezTo>
                    <a:pt x="3619" y="4"/>
                    <a:pt x="3596" y="0"/>
                    <a:pt x="3568" y="0"/>
                  </a:cubicBezTo>
                  <a:cubicBezTo>
                    <a:pt x="3541" y="0"/>
                    <a:pt x="3517" y="4"/>
                    <a:pt x="3490" y="4"/>
                  </a:cubicBezTo>
                  <a:cubicBezTo>
                    <a:pt x="3462" y="4"/>
                    <a:pt x="3439" y="0"/>
                    <a:pt x="3412" y="0"/>
                  </a:cubicBezTo>
                  <a:cubicBezTo>
                    <a:pt x="3384" y="0"/>
                    <a:pt x="3361" y="4"/>
                    <a:pt x="3333" y="4"/>
                  </a:cubicBezTo>
                  <a:cubicBezTo>
                    <a:pt x="3306" y="4"/>
                    <a:pt x="3283" y="0"/>
                    <a:pt x="3255" y="0"/>
                  </a:cubicBezTo>
                  <a:cubicBezTo>
                    <a:pt x="3228" y="0"/>
                    <a:pt x="3204" y="4"/>
                    <a:pt x="3177" y="4"/>
                  </a:cubicBezTo>
                  <a:cubicBezTo>
                    <a:pt x="3150" y="4"/>
                    <a:pt x="3126" y="0"/>
                    <a:pt x="3099" y="0"/>
                  </a:cubicBezTo>
                  <a:cubicBezTo>
                    <a:pt x="3071" y="0"/>
                    <a:pt x="3048" y="4"/>
                    <a:pt x="3020" y="4"/>
                  </a:cubicBezTo>
                  <a:cubicBezTo>
                    <a:pt x="2993" y="4"/>
                    <a:pt x="2970" y="0"/>
                    <a:pt x="2942" y="0"/>
                  </a:cubicBezTo>
                  <a:cubicBezTo>
                    <a:pt x="2941" y="0"/>
                    <a:pt x="2940" y="0"/>
                    <a:pt x="29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35"/>
            <p:cNvSpPr/>
            <p:nvPr/>
          </p:nvSpPr>
          <p:spPr>
            <a:xfrm>
              <a:off x="-11749380" y="5772649"/>
              <a:ext cx="2207173" cy="2696593"/>
            </a:xfrm>
            <a:custGeom>
              <a:avLst/>
              <a:gdLst/>
              <a:ahLst/>
              <a:cxnLst/>
              <a:rect l="l" t="t" r="r" b="b"/>
              <a:pathLst>
                <a:path w="5308" h="6485" extrusionOk="0">
                  <a:moveTo>
                    <a:pt x="2653" y="0"/>
                  </a:moveTo>
                  <a:cubicBezTo>
                    <a:pt x="1188" y="0"/>
                    <a:pt x="0" y="1452"/>
                    <a:pt x="0" y="3242"/>
                  </a:cubicBezTo>
                  <a:cubicBezTo>
                    <a:pt x="0" y="5031"/>
                    <a:pt x="1188" y="6485"/>
                    <a:pt x="2653" y="6485"/>
                  </a:cubicBezTo>
                  <a:cubicBezTo>
                    <a:pt x="4120" y="6485"/>
                    <a:pt x="5307" y="5031"/>
                    <a:pt x="5307" y="3242"/>
                  </a:cubicBezTo>
                  <a:cubicBezTo>
                    <a:pt x="5307" y="1452"/>
                    <a:pt x="4120" y="0"/>
                    <a:pt x="2653" y="0"/>
                  </a:cubicBez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35"/>
            <p:cNvSpPr/>
            <p:nvPr/>
          </p:nvSpPr>
          <p:spPr>
            <a:xfrm>
              <a:off x="-11210893" y="6429644"/>
              <a:ext cx="1131862" cy="1382602"/>
            </a:xfrm>
            <a:custGeom>
              <a:avLst/>
              <a:gdLst/>
              <a:ahLst/>
              <a:cxnLst/>
              <a:rect l="l" t="t" r="r" b="b"/>
              <a:pathLst>
                <a:path w="2722" h="3325" extrusionOk="0">
                  <a:moveTo>
                    <a:pt x="1362" y="1"/>
                  </a:moveTo>
                  <a:cubicBezTo>
                    <a:pt x="610" y="1"/>
                    <a:pt x="0" y="744"/>
                    <a:pt x="0" y="1662"/>
                  </a:cubicBezTo>
                  <a:cubicBezTo>
                    <a:pt x="0" y="2579"/>
                    <a:pt x="608" y="3324"/>
                    <a:pt x="1360" y="3324"/>
                  </a:cubicBezTo>
                  <a:cubicBezTo>
                    <a:pt x="2109" y="3324"/>
                    <a:pt x="2719" y="2581"/>
                    <a:pt x="2721" y="1664"/>
                  </a:cubicBezTo>
                  <a:cubicBezTo>
                    <a:pt x="2721" y="748"/>
                    <a:pt x="2113" y="1"/>
                    <a:pt x="13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35"/>
            <p:cNvSpPr/>
            <p:nvPr/>
          </p:nvSpPr>
          <p:spPr>
            <a:xfrm>
              <a:off x="-10619598" y="6834651"/>
              <a:ext cx="1170533" cy="736001"/>
            </a:xfrm>
            <a:custGeom>
              <a:avLst/>
              <a:gdLst/>
              <a:ahLst/>
              <a:cxnLst/>
              <a:rect l="l" t="t" r="r" b="b"/>
              <a:pathLst>
                <a:path w="2815" h="1770" extrusionOk="0">
                  <a:moveTo>
                    <a:pt x="6" y="1"/>
                  </a:moveTo>
                  <a:lnTo>
                    <a:pt x="0" y="1544"/>
                  </a:lnTo>
                  <a:cubicBezTo>
                    <a:pt x="0" y="1666"/>
                    <a:pt x="100" y="1765"/>
                    <a:pt x="223" y="1765"/>
                  </a:cubicBezTo>
                  <a:lnTo>
                    <a:pt x="2588" y="1769"/>
                  </a:lnTo>
                  <a:cubicBezTo>
                    <a:pt x="2711" y="1769"/>
                    <a:pt x="2813" y="1668"/>
                    <a:pt x="2813" y="1544"/>
                  </a:cubicBezTo>
                  <a:lnTo>
                    <a:pt x="2815" y="3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35"/>
            <p:cNvSpPr/>
            <p:nvPr/>
          </p:nvSpPr>
          <p:spPr>
            <a:xfrm>
              <a:off x="-9238662" y="6835483"/>
              <a:ext cx="1405056" cy="822076"/>
            </a:xfrm>
            <a:custGeom>
              <a:avLst/>
              <a:gdLst/>
              <a:ahLst/>
              <a:cxnLst/>
              <a:rect l="l" t="t" r="r" b="b"/>
              <a:pathLst>
                <a:path w="3379" h="1977" extrusionOk="0">
                  <a:moveTo>
                    <a:pt x="3" y="1"/>
                  </a:moveTo>
                  <a:lnTo>
                    <a:pt x="1" y="1714"/>
                  </a:lnTo>
                  <a:cubicBezTo>
                    <a:pt x="1" y="1859"/>
                    <a:pt x="114" y="1975"/>
                    <a:pt x="259" y="1975"/>
                  </a:cubicBezTo>
                  <a:lnTo>
                    <a:pt x="3377" y="1977"/>
                  </a:lnTo>
                  <a:lnTo>
                    <a:pt x="3379" y="3"/>
                  </a:lnTo>
                  <a:lnTo>
                    <a:pt x="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35"/>
            <p:cNvSpPr/>
            <p:nvPr/>
          </p:nvSpPr>
          <p:spPr>
            <a:xfrm>
              <a:off x="-4353614" y="7038819"/>
              <a:ext cx="1405472" cy="822076"/>
            </a:xfrm>
            <a:custGeom>
              <a:avLst/>
              <a:gdLst/>
              <a:ahLst/>
              <a:cxnLst/>
              <a:rect l="l" t="t" r="r" b="b"/>
              <a:pathLst>
                <a:path w="3380" h="1977" extrusionOk="0">
                  <a:moveTo>
                    <a:pt x="3" y="1"/>
                  </a:moveTo>
                  <a:lnTo>
                    <a:pt x="1" y="1715"/>
                  </a:lnTo>
                  <a:cubicBezTo>
                    <a:pt x="1" y="1859"/>
                    <a:pt x="116" y="1975"/>
                    <a:pt x="259" y="1975"/>
                  </a:cubicBezTo>
                  <a:lnTo>
                    <a:pt x="3377" y="1977"/>
                  </a:lnTo>
                  <a:lnTo>
                    <a:pt x="3379" y="3"/>
                  </a:lnTo>
                  <a:lnTo>
                    <a:pt x="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35"/>
            <p:cNvSpPr/>
            <p:nvPr/>
          </p:nvSpPr>
          <p:spPr>
            <a:xfrm>
              <a:off x="-6478868" y="6752735"/>
              <a:ext cx="3506194" cy="671549"/>
            </a:xfrm>
            <a:custGeom>
              <a:avLst/>
              <a:gdLst/>
              <a:ahLst/>
              <a:cxnLst/>
              <a:rect l="l" t="t" r="r" b="b"/>
              <a:pathLst>
                <a:path w="8432" h="1615" extrusionOk="0">
                  <a:moveTo>
                    <a:pt x="1" y="0"/>
                  </a:moveTo>
                  <a:lnTo>
                    <a:pt x="1" y="1614"/>
                  </a:lnTo>
                  <a:lnTo>
                    <a:pt x="8431" y="1614"/>
                  </a:lnTo>
                  <a:lnTo>
                    <a:pt x="84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35"/>
            <p:cNvSpPr/>
            <p:nvPr/>
          </p:nvSpPr>
          <p:spPr>
            <a:xfrm>
              <a:off x="-6105462" y="6752735"/>
              <a:ext cx="1585522" cy="323924"/>
            </a:xfrm>
            <a:custGeom>
              <a:avLst/>
              <a:gdLst/>
              <a:ahLst/>
              <a:cxnLst/>
              <a:rect l="l" t="t" r="r" b="b"/>
              <a:pathLst>
                <a:path w="3813" h="779" extrusionOk="0">
                  <a:moveTo>
                    <a:pt x="0" y="0"/>
                  </a:moveTo>
                  <a:lnTo>
                    <a:pt x="0" y="779"/>
                  </a:lnTo>
                  <a:lnTo>
                    <a:pt x="3813" y="779"/>
                  </a:lnTo>
                  <a:lnTo>
                    <a:pt x="3813" y="0"/>
                  </a:ln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35"/>
            <p:cNvSpPr/>
            <p:nvPr/>
          </p:nvSpPr>
          <p:spPr>
            <a:xfrm>
              <a:off x="-10754739" y="5982638"/>
              <a:ext cx="697330" cy="697330"/>
            </a:xfrm>
            <a:custGeom>
              <a:avLst/>
              <a:gdLst/>
              <a:ahLst/>
              <a:cxnLst/>
              <a:rect l="l" t="t" r="r" b="b"/>
              <a:pathLst>
                <a:path w="1677" h="1677" extrusionOk="0">
                  <a:moveTo>
                    <a:pt x="77" y="0"/>
                  </a:moveTo>
                  <a:cubicBezTo>
                    <a:pt x="34" y="0"/>
                    <a:pt x="2" y="35"/>
                    <a:pt x="2" y="74"/>
                  </a:cubicBezTo>
                  <a:lnTo>
                    <a:pt x="0" y="1600"/>
                  </a:lnTo>
                  <a:cubicBezTo>
                    <a:pt x="0" y="1641"/>
                    <a:pt x="34" y="1672"/>
                    <a:pt x="73" y="1672"/>
                  </a:cubicBezTo>
                  <a:lnTo>
                    <a:pt x="1599" y="1676"/>
                  </a:lnTo>
                  <a:cubicBezTo>
                    <a:pt x="1642" y="1676"/>
                    <a:pt x="1673" y="1641"/>
                    <a:pt x="1673" y="1602"/>
                  </a:cubicBezTo>
                  <a:lnTo>
                    <a:pt x="1673" y="76"/>
                  </a:lnTo>
                  <a:cubicBezTo>
                    <a:pt x="1677" y="37"/>
                    <a:pt x="1644" y="4"/>
                    <a:pt x="1602" y="4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35"/>
            <p:cNvSpPr/>
            <p:nvPr/>
          </p:nvSpPr>
          <p:spPr>
            <a:xfrm>
              <a:off x="-11149352" y="6403031"/>
              <a:ext cx="3040060" cy="701488"/>
            </a:xfrm>
            <a:custGeom>
              <a:avLst/>
              <a:gdLst/>
              <a:ahLst/>
              <a:cxnLst/>
              <a:rect l="l" t="t" r="r" b="b"/>
              <a:pathLst>
                <a:path w="7311" h="1687" extrusionOk="0">
                  <a:moveTo>
                    <a:pt x="89" y="0"/>
                  </a:moveTo>
                  <a:cubicBezTo>
                    <a:pt x="42" y="0"/>
                    <a:pt x="3" y="39"/>
                    <a:pt x="3" y="84"/>
                  </a:cubicBezTo>
                  <a:lnTo>
                    <a:pt x="1" y="1596"/>
                  </a:lnTo>
                  <a:cubicBezTo>
                    <a:pt x="1" y="1641"/>
                    <a:pt x="40" y="1681"/>
                    <a:pt x="87" y="1681"/>
                  </a:cubicBezTo>
                  <a:lnTo>
                    <a:pt x="7223" y="1686"/>
                  </a:lnTo>
                  <a:cubicBezTo>
                    <a:pt x="7270" y="1686"/>
                    <a:pt x="7309" y="1647"/>
                    <a:pt x="7309" y="1600"/>
                  </a:cubicBezTo>
                  <a:lnTo>
                    <a:pt x="7309" y="90"/>
                  </a:lnTo>
                  <a:cubicBezTo>
                    <a:pt x="7311" y="43"/>
                    <a:pt x="7272" y="4"/>
                    <a:pt x="7227" y="4"/>
                  </a:cubicBezTo>
                  <a:lnTo>
                    <a:pt x="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35"/>
            <p:cNvSpPr/>
            <p:nvPr/>
          </p:nvSpPr>
          <p:spPr>
            <a:xfrm>
              <a:off x="-10600055" y="4706905"/>
              <a:ext cx="1923168" cy="2657921"/>
            </a:xfrm>
            <a:custGeom>
              <a:avLst/>
              <a:gdLst/>
              <a:ahLst/>
              <a:cxnLst/>
              <a:rect l="l" t="t" r="r" b="b"/>
              <a:pathLst>
                <a:path w="4625" h="6392" extrusionOk="0">
                  <a:moveTo>
                    <a:pt x="2046" y="1"/>
                  </a:moveTo>
                  <a:lnTo>
                    <a:pt x="0" y="1112"/>
                  </a:lnTo>
                  <a:lnTo>
                    <a:pt x="1540" y="4160"/>
                  </a:lnTo>
                  <a:lnTo>
                    <a:pt x="3433" y="6391"/>
                  </a:lnTo>
                  <a:lnTo>
                    <a:pt x="4624" y="2984"/>
                  </a:lnTo>
                  <a:lnTo>
                    <a:pt x="2046" y="1"/>
                  </a:lnTo>
                  <a:close/>
                </a:path>
              </a:pathLst>
            </a:custGeom>
            <a:solidFill>
              <a:srgbClr val="C46C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35"/>
            <p:cNvSpPr/>
            <p:nvPr/>
          </p:nvSpPr>
          <p:spPr>
            <a:xfrm>
              <a:off x="-11290731" y="1263090"/>
              <a:ext cx="2492425" cy="4112044"/>
            </a:xfrm>
            <a:custGeom>
              <a:avLst/>
              <a:gdLst/>
              <a:ahLst/>
              <a:cxnLst/>
              <a:rect l="l" t="t" r="r" b="b"/>
              <a:pathLst>
                <a:path w="5994" h="9889" extrusionOk="0">
                  <a:moveTo>
                    <a:pt x="849" y="1"/>
                  </a:moveTo>
                  <a:lnTo>
                    <a:pt x="0" y="1212"/>
                  </a:lnTo>
                  <a:lnTo>
                    <a:pt x="2101" y="9889"/>
                  </a:lnTo>
                  <a:lnTo>
                    <a:pt x="5994" y="9247"/>
                  </a:lnTo>
                  <a:lnTo>
                    <a:pt x="8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35"/>
            <p:cNvSpPr/>
            <p:nvPr/>
          </p:nvSpPr>
          <p:spPr>
            <a:xfrm>
              <a:off x="-11290731" y="1263090"/>
              <a:ext cx="733091" cy="1899050"/>
            </a:xfrm>
            <a:custGeom>
              <a:avLst/>
              <a:gdLst/>
              <a:ahLst/>
              <a:cxnLst/>
              <a:rect l="l" t="t" r="r" b="b"/>
              <a:pathLst>
                <a:path w="1763" h="4567" extrusionOk="0">
                  <a:moveTo>
                    <a:pt x="849" y="1"/>
                  </a:moveTo>
                  <a:lnTo>
                    <a:pt x="0" y="1214"/>
                  </a:lnTo>
                  <a:lnTo>
                    <a:pt x="812" y="4566"/>
                  </a:lnTo>
                  <a:cubicBezTo>
                    <a:pt x="994" y="3412"/>
                    <a:pt x="1327" y="2405"/>
                    <a:pt x="1763" y="1644"/>
                  </a:cubicBezTo>
                  <a:lnTo>
                    <a:pt x="84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35"/>
            <p:cNvSpPr/>
            <p:nvPr/>
          </p:nvSpPr>
          <p:spPr>
            <a:xfrm>
              <a:off x="-10600055" y="5168880"/>
              <a:ext cx="1474082" cy="2195945"/>
            </a:xfrm>
            <a:custGeom>
              <a:avLst/>
              <a:gdLst/>
              <a:ahLst/>
              <a:cxnLst/>
              <a:rect l="l" t="t" r="r" b="b"/>
              <a:pathLst>
                <a:path w="3545" h="5281" extrusionOk="0">
                  <a:moveTo>
                    <a:pt x="0" y="1"/>
                  </a:moveTo>
                  <a:lnTo>
                    <a:pt x="1094" y="5278"/>
                  </a:lnTo>
                  <a:lnTo>
                    <a:pt x="3545" y="5280"/>
                  </a:lnTo>
                  <a:lnTo>
                    <a:pt x="2449" y="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35"/>
            <p:cNvSpPr/>
            <p:nvPr/>
          </p:nvSpPr>
          <p:spPr>
            <a:xfrm>
              <a:off x="-9752614" y="4707736"/>
              <a:ext cx="1923168" cy="2657090"/>
            </a:xfrm>
            <a:custGeom>
              <a:avLst/>
              <a:gdLst/>
              <a:ahLst/>
              <a:cxnLst/>
              <a:rect l="l" t="t" r="r" b="b"/>
              <a:pathLst>
                <a:path w="4625" h="6390" extrusionOk="0">
                  <a:moveTo>
                    <a:pt x="2050" y="1"/>
                  </a:moveTo>
                  <a:lnTo>
                    <a:pt x="0" y="1110"/>
                  </a:lnTo>
                  <a:lnTo>
                    <a:pt x="1094" y="6389"/>
                  </a:lnTo>
                  <a:lnTo>
                    <a:pt x="3433" y="6389"/>
                  </a:lnTo>
                  <a:lnTo>
                    <a:pt x="4625" y="2984"/>
                  </a:lnTo>
                  <a:lnTo>
                    <a:pt x="20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35"/>
            <p:cNvSpPr/>
            <p:nvPr/>
          </p:nvSpPr>
          <p:spPr>
            <a:xfrm>
              <a:off x="-9445324" y="5630855"/>
              <a:ext cx="1615877" cy="1733969"/>
            </a:xfrm>
            <a:custGeom>
              <a:avLst/>
              <a:gdLst/>
              <a:ahLst/>
              <a:cxnLst/>
              <a:rect l="l" t="t" r="r" b="b"/>
              <a:pathLst>
                <a:path w="3886" h="4170" extrusionOk="0">
                  <a:moveTo>
                    <a:pt x="3101" y="1"/>
                  </a:moveTo>
                  <a:cubicBezTo>
                    <a:pt x="1564" y="1"/>
                    <a:pt x="128" y="1447"/>
                    <a:pt x="1" y="3287"/>
                  </a:cubicBezTo>
                  <a:lnTo>
                    <a:pt x="185" y="4167"/>
                  </a:lnTo>
                  <a:lnTo>
                    <a:pt x="2694" y="4169"/>
                  </a:lnTo>
                  <a:lnTo>
                    <a:pt x="3886" y="764"/>
                  </a:lnTo>
                  <a:lnTo>
                    <a:pt x="3228" y="1"/>
                  </a:lnTo>
                  <a:cubicBezTo>
                    <a:pt x="3211" y="1"/>
                    <a:pt x="3195" y="1"/>
                    <a:pt x="3179" y="3"/>
                  </a:cubicBezTo>
                  <a:cubicBezTo>
                    <a:pt x="3152" y="3"/>
                    <a:pt x="3129" y="1"/>
                    <a:pt x="3101" y="1"/>
                  </a:cubicBezTo>
                  <a:close/>
                </a:path>
              </a:pathLst>
            </a:custGeom>
            <a:solidFill>
              <a:srgbClr val="CC5E33">
                <a:alpha val="49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35"/>
            <p:cNvSpPr/>
            <p:nvPr/>
          </p:nvSpPr>
          <p:spPr>
            <a:xfrm>
              <a:off x="-6010239" y="3929323"/>
              <a:ext cx="373822" cy="236602"/>
            </a:xfrm>
            <a:custGeom>
              <a:avLst/>
              <a:gdLst/>
              <a:ahLst/>
              <a:cxnLst/>
              <a:rect l="l" t="t" r="r" b="b"/>
              <a:pathLst>
                <a:path w="899" h="569" extrusionOk="0">
                  <a:moveTo>
                    <a:pt x="0" y="1"/>
                  </a:moveTo>
                  <a:lnTo>
                    <a:pt x="0" y="568"/>
                  </a:lnTo>
                  <a:lnTo>
                    <a:pt x="898" y="568"/>
                  </a:lnTo>
                  <a:lnTo>
                    <a:pt x="8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35"/>
            <p:cNvSpPr/>
            <p:nvPr/>
          </p:nvSpPr>
          <p:spPr>
            <a:xfrm>
              <a:off x="-6906746" y="3469011"/>
              <a:ext cx="1432084" cy="2452922"/>
            </a:xfrm>
            <a:custGeom>
              <a:avLst/>
              <a:gdLst/>
              <a:ahLst/>
              <a:cxnLst/>
              <a:rect l="l" t="t" r="r" b="b"/>
              <a:pathLst>
                <a:path w="3444" h="5899" extrusionOk="0">
                  <a:moveTo>
                    <a:pt x="91" y="89"/>
                  </a:moveTo>
                  <a:lnTo>
                    <a:pt x="3357" y="93"/>
                  </a:lnTo>
                  <a:lnTo>
                    <a:pt x="3353" y="5810"/>
                  </a:lnTo>
                  <a:lnTo>
                    <a:pt x="87" y="5808"/>
                  </a:lnTo>
                  <a:lnTo>
                    <a:pt x="91" y="89"/>
                  </a:lnTo>
                  <a:close/>
                  <a:moveTo>
                    <a:pt x="7" y="1"/>
                  </a:moveTo>
                  <a:lnTo>
                    <a:pt x="1" y="5896"/>
                  </a:lnTo>
                  <a:lnTo>
                    <a:pt x="3440" y="5898"/>
                  </a:lnTo>
                  <a:lnTo>
                    <a:pt x="3443" y="5"/>
                  </a:lnTo>
                  <a:lnTo>
                    <a:pt x="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35"/>
            <p:cNvSpPr/>
            <p:nvPr/>
          </p:nvSpPr>
          <p:spPr>
            <a:xfrm>
              <a:off x="-8807457" y="5631686"/>
              <a:ext cx="3225516" cy="2983924"/>
            </a:xfrm>
            <a:custGeom>
              <a:avLst/>
              <a:gdLst/>
              <a:ahLst/>
              <a:cxnLst/>
              <a:rect l="l" t="t" r="r" b="b"/>
              <a:pathLst>
                <a:path w="7757" h="7176" extrusionOk="0">
                  <a:moveTo>
                    <a:pt x="2937" y="1"/>
                  </a:moveTo>
                  <a:cubicBezTo>
                    <a:pt x="1319" y="1"/>
                    <a:pt x="2" y="1606"/>
                    <a:pt x="2" y="3586"/>
                  </a:cubicBezTo>
                  <a:cubicBezTo>
                    <a:pt x="0" y="5566"/>
                    <a:pt x="1315" y="7176"/>
                    <a:pt x="2936" y="7176"/>
                  </a:cubicBezTo>
                  <a:cubicBezTo>
                    <a:pt x="2964" y="7176"/>
                    <a:pt x="2987" y="7172"/>
                    <a:pt x="3015" y="7172"/>
                  </a:cubicBezTo>
                  <a:cubicBezTo>
                    <a:pt x="3042" y="7172"/>
                    <a:pt x="3066" y="7176"/>
                    <a:pt x="3093" y="7176"/>
                  </a:cubicBezTo>
                  <a:cubicBezTo>
                    <a:pt x="3120" y="7176"/>
                    <a:pt x="3144" y="7172"/>
                    <a:pt x="3171" y="7172"/>
                  </a:cubicBezTo>
                  <a:cubicBezTo>
                    <a:pt x="3199" y="7172"/>
                    <a:pt x="3222" y="7176"/>
                    <a:pt x="3249" y="7176"/>
                  </a:cubicBezTo>
                  <a:cubicBezTo>
                    <a:pt x="3277" y="7176"/>
                    <a:pt x="3300" y="7172"/>
                    <a:pt x="3328" y="7172"/>
                  </a:cubicBezTo>
                  <a:cubicBezTo>
                    <a:pt x="3355" y="7172"/>
                    <a:pt x="3379" y="7176"/>
                    <a:pt x="3406" y="7176"/>
                  </a:cubicBezTo>
                  <a:cubicBezTo>
                    <a:pt x="3433" y="7176"/>
                    <a:pt x="3457" y="7172"/>
                    <a:pt x="3484" y="7172"/>
                  </a:cubicBezTo>
                  <a:cubicBezTo>
                    <a:pt x="3512" y="7172"/>
                    <a:pt x="3535" y="7176"/>
                    <a:pt x="3562" y="7176"/>
                  </a:cubicBezTo>
                  <a:cubicBezTo>
                    <a:pt x="3590" y="7176"/>
                    <a:pt x="3613" y="7172"/>
                    <a:pt x="3641" y="7172"/>
                  </a:cubicBezTo>
                  <a:cubicBezTo>
                    <a:pt x="3668" y="7172"/>
                    <a:pt x="3691" y="7176"/>
                    <a:pt x="3719" y="7176"/>
                  </a:cubicBezTo>
                  <a:cubicBezTo>
                    <a:pt x="3746" y="7176"/>
                    <a:pt x="3770" y="7172"/>
                    <a:pt x="3797" y="7172"/>
                  </a:cubicBezTo>
                  <a:cubicBezTo>
                    <a:pt x="3825" y="7172"/>
                    <a:pt x="3848" y="7176"/>
                    <a:pt x="3875" y="7176"/>
                  </a:cubicBezTo>
                  <a:cubicBezTo>
                    <a:pt x="3903" y="7176"/>
                    <a:pt x="3926" y="7172"/>
                    <a:pt x="3954" y="7172"/>
                  </a:cubicBezTo>
                  <a:cubicBezTo>
                    <a:pt x="3981" y="7172"/>
                    <a:pt x="4004" y="7176"/>
                    <a:pt x="4032" y="7176"/>
                  </a:cubicBezTo>
                  <a:cubicBezTo>
                    <a:pt x="4059" y="7176"/>
                    <a:pt x="4083" y="7172"/>
                    <a:pt x="4110" y="7172"/>
                  </a:cubicBezTo>
                  <a:cubicBezTo>
                    <a:pt x="4137" y="7172"/>
                    <a:pt x="4161" y="7176"/>
                    <a:pt x="4188" y="7176"/>
                  </a:cubicBezTo>
                  <a:cubicBezTo>
                    <a:pt x="4216" y="7176"/>
                    <a:pt x="4239" y="7172"/>
                    <a:pt x="4267" y="7172"/>
                  </a:cubicBezTo>
                  <a:cubicBezTo>
                    <a:pt x="4294" y="7172"/>
                    <a:pt x="4317" y="7176"/>
                    <a:pt x="4345" y="7176"/>
                  </a:cubicBezTo>
                  <a:cubicBezTo>
                    <a:pt x="4372" y="7176"/>
                    <a:pt x="4396" y="7172"/>
                    <a:pt x="4423" y="7172"/>
                  </a:cubicBezTo>
                  <a:cubicBezTo>
                    <a:pt x="4450" y="7172"/>
                    <a:pt x="4474" y="7176"/>
                    <a:pt x="4501" y="7176"/>
                  </a:cubicBezTo>
                  <a:cubicBezTo>
                    <a:pt x="4529" y="7176"/>
                    <a:pt x="4552" y="7172"/>
                    <a:pt x="4580" y="7172"/>
                  </a:cubicBezTo>
                  <a:cubicBezTo>
                    <a:pt x="4607" y="7172"/>
                    <a:pt x="4630" y="7176"/>
                    <a:pt x="4658" y="7176"/>
                  </a:cubicBezTo>
                  <a:cubicBezTo>
                    <a:pt x="4685" y="7176"/>
                    <a:pt x="4709" y="7172"/>
                    <a:pt x="4736" y="7172"/>
                  </a:cubicBezTo>
                  <a:cubicBezTo>
                    <a:pt x="4763" y="7172"/>
                    <a:pt x="4787" y="7176"/>
                    <a:pt x="4814" y="7176"/>
                  </a:cubicBezTo>
                  <a:cubicBezTo>
                    <a:pt x="4815" y="7176"/>
                    <a:pt x="4816" y="7176"/>
                    <a:pt x="4817" y="7176"/>
                  </a:cubicBezTo>
                  <a:cubicBezTo>
                    <a:pt x="6437" y="7176"/>
                    <a:pt x="7752" y="5571"/>
                    <a:pt x="7752" y="3590"/>
                  </a:cubicBezTo>
                  <a:cubicBezTo>
                    <a:pt x="7756" y="1611"/>
                    <a:pt x="6440" y="3"/>
                    <a:pt x="4818" y="1"/>
                  </a:cubicBezTo>
                  <a:cubicBezTo>
                    <a:pt x="4793" y="1"/>
                    <a:pt x="4767" y="3"/>
                    <a:pt x="4740" y="3"/>
                  </a:cubicBezTo>
                  <a:cubicBezTo>
                    <a:pt x="4715" y="3"/>
                    <a:pt x="4689" y="1"/>
                    <a:pt x="4662" y="1"/>
                  </a:cubicBezTo>
                  <a:cubicBezTo>
                    <a:pt x="4636" y="1"/>
                    <a:pt x="4611" y="3"/>
                    <a:pt x="4583" y="3"/>
                  </a:cubicBezTo>
                  <a:cubicBezTo>
                    <a:pt x="4558" y="3"/>
                    <a:pt x="4533" y="1"/>
                    <a:pt x="4505" y="1"/>
                  </a:cubicBezTo>
                  <a:cubicBezTo>
                    <a:pt x="4480" y="1"/>
                    <a:pt x="4454" y="3"/>
                    <a:pt x="4427" y="3"/>
                  </a:cubicBezTo>
                  <a:cubicBezTo>
                    <a:pt x="4402" y="3"/>
                    <a:pt x="4376" y="1"/>
                    <a:pt x="4349" y="1"/>
                  </a:cubicBezTo>
                  <a:cubicBezTo>
                    <a:pt x="4323" y="1"/>
                    <a:pt x="4298" y="3"/>
                    <a:pt x="4270" y="3"/>
                  </a:cubicBezTo>
                  <a:cubicBezTo>
                    <a:pt x="4245" y="3"/>
                    <a:pt x="4220" y="1"/>
                    <a:pt x="4192" y="1"/>
                  </a:cubicBezTo>
                  <a:cubicBezTo>
                    <a:pt x="4167" y="1"/>
                    <a:pt x="4141" y="3"/>
                    <a:pt x="4114" y="3"/>
                  </a:cubicBezTo>
                  <a:cubicBezTo>
                    <a:pt x="4089" y="3"/>
                    <a:pt x="4063" y="1"/>
                    <a:pt x="4036" y="1"/>
                  </a:cubicBezTo>
                  <a:cubicBezTo>
                    <a:pt x="4010" y="1"/>
                    <a:pt x="3985" y="3"/>
                    <a:pt x="3958" y="3"/>
                  </a:cubicBezTo>
                  <a:cubicBezTo>
                    <a:pt x="3932" y="3"/>
                    <a:pt x="3907" y="1"/>
                    <a:pt x="3879" y="1"/>
                  </a:cubicBezTo>
                  <a:cubicBezTo>
                    <a:pt x="3854" y="1"/>
                    <a:pt x="3828" y="3"/>
                    <a:pt x="3801" y="3"/>
                  </a:cubicBezTo>
                  <a:cubicBezTo>
                    <a:pt x="3776" y="3"/>
                    <a:pt x="3750" y="1"/>
                    <a:pt x="3723" y="1"/>
                  </a:cubicBezTo>
                  <a:cubicBezTo>
                    <a:pt x="3697" y="1"/>
                    <a:pt x="3672" y="3"/>
                    <a:pt x="3645" y="3"/>
                  </a:cubicBezTo>
                  <a:cubicBezTo>
                    <a:pt x="3619" y="3"/>
                    <a:pt x="3594" y="1"/>
                    <a:pt x="3566" y="1"/>
                  </a:cubicBezTo>
                  <a:cubicBezTo>
                    <a:pt x="3541" y="1"/>
                    <a:pt x="3515" y="3"/>
                    <a:pt x="3488" y="3"/>
                  </a:cubicBezTo>
                  <a:cubicBezTo>
                    <a:pt x="3463" y="3"/>
                    <a:pt x="3437" y="1"/>
                    <a:pt x="3410" y="1"/>
                  </a:cubicBezTo>
                  <a:cubicBezTo>
                    <a:pt x="3384" y="1"/>
                    <a:pt x="3359" y="3"/>
                    <a:pt x="3332" y="3"/>
                  </a:cubicBezTo>
                  <a:cubicBezTo>
                    <a:pt x="3306" y="3"/>
                    <a:pt x="3281" y="1"/>
                    <a:pt x="3253" y="1"/>
                  </a:cubicBezTo>
                  <a:cubicBezTo>
                    <a:pt x="3228" y="1"/>
                    <a:pt x="3202" y="3"/>
                    <a:pt x="3175" y="3"/>
                  </a:cubicBezTo>
                  <a:cubicBezTo>
                    <a:pt x="3150" y="3"/>
                    <a:pt x="3124" y="1"/>
                    <a:pt x="3097" y="1"/>
                  </a:cubicBezTo>
                  <a:cubicBezTo>
                    <a:pt x="3071" y="1"/>
                    <a:pt x="3046" y="3"/>
                    <a:pt x="3019" y="3"/>
                  </a:cubicBezTo>
                  <a:cubicBezTo>
                    <a:pt x="2993" y="3"/>
                    <a:pt x="2968" y="1"/>
                    <a:pt x="2940" y="1"/>
                  </a:cubicBezTo>
                  <a:cubicBezTo>
                    <a:pt x="2939" y="1"/>
                    <a:pt x="2938" y="1"/>
                    <a:pt x="29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35"/>
            <p:cNvSpPr/>
            <p:nvPr/>
          </p:nvSpPr>
          <p:spPr>
            <a:xfrm>
              <a:off x="-8810783" y="6204685"/>
              <a:ext cx="3223852" cy="2409261"/>
            </a:xfrm>
            <a:custGeom>
              <a:avLst/>
              <a:gdLst/>
              <a:ahLst/>
              <a:cxnLst/>
              <a:rect l="l" t="t" r="r" b="b"/>
              <a:pathLst>
                <a:path w="7753" h="5794" extrusionOk="0">
                  <a:moveTo>
                    <a:pt x="626" y="0"/>
                  </a:moveTo>
                  <a:cubicBezTo>
                    <a:pt x="235" y="608"/>
                    <a:pt x="2" y="1373"/>
                    <a:pt x="2" y="2205"/>
                  </a:cubicBezTo>
                  <a:cubicBezTo>
                    <a:pt x="1" y="4186"/>
                    <a:pt x="1315" y="5794"/>
                    <a:pt x="2937" y="5794"/>
                  </a:cubicBezTo>
                  <a:cubicBezTo>
                    <a:pt x="2964" y="5794"/>
                    <a:pt x="2987" y="5792"/>
                    <a:pt x="3015" y="5792"/>
                  </a:cubicBezTo>
                  <a:cubicBezTo>
                    <a:pt x="3042" y="5792"/>
                    <a:pt x="3066" y="5794"/>
                    <a:pt x="3093" y="5794"/>
                  </a:cubicBezTo>
                  <a:cubicBezTo>
                    <a:pt x="3120" y="5794"/>
                    <a:pt x="3144" y="5792"/>
                    <a:pt x="3171" y="5792"/>
                  </a:cubicBezTo>
                  <a:cubicBezTo>
                    <a:pt x="3199" y="5792"/>
                    <a:pt x="3222" y="5794"/>
                    <a:pt x="3250" y="5794"/>
                  </a:cubicBezTo>
                  <a:cubicBezTo>
                    <a:pt x="3277" y="5794"/>
                    <a:pt x="3300" y="5792"/>
                    <a:pt x="3328" y="5792"/>
                  </a:cubicBezTo>
                  <a:cubicBezTo>
                    <a:pt x="3355" y="5792"/>
                    <a:pt x="3379" y="5794"/>
                    <a:pt x="3406" y="5794"/>
                  </a:cubicBezTo>
                  <a:cubicBezTo>
                    <a:pt x="3433" y="5794"/>
                    <a:pt x="3457" y="5792"/>
                    <a:pt x="3484" y="5792"/>
                  </a:cubicBezTo>
                  <a:cubicBezTo>
                    <a:pt x="3512" y="5792"/>
                    <a:pt x="3535" y="5794"/>
                    <a:pt x="3563" y="5794"/>
                  </a:cubicBezTo>
                  <a:cubicBezTo>
                    <a:pt x="3590" y="5794"/>
                    <a:pt x="3613" y="5792"/>
                    <a:pt x="3641" y="5792"/>
                  </a:cubicBezTo>
                  <a:cubicBezTo>
                    <a:pt x="3668" y="5792"/>
                    <a:pt x="3692" y="5794"/>
                    <a:pt x="3719" y="5794"/>
                  </a:cubicBezTo>
                  <a:cubicBezTo>
                    <a:pt x="3746" y="5794"/>
                    <a:pt x="3770" y="5792"/>
                    <a:pt x="3797" y="5792"/>
                  </a:cubicBezTo>
                  <a:cubicBezTo>
                    <a:pt x="3825" y="5792"/>
                    <a:pt x="3848" y="5794"/>
                    <a:pt x="3876" y="5794"/>
                  </a:cubicBezTo>
                  <a:cubicBezTo>
                    <a:pt x="3903" y="5794"/>
                    <a:pt x="3926" y="5792"/>
                    <a:pt x="3954" y="5792"/>
                  </a:cubicBezTo>
                  <a:cubicBezTo>
                    <a:pt x="3981" y="5792"/>
                    <a:pt x="4005" y="5794"/>
                    <a:pt x="4032" y="5794"/>
                  </a:cubicBezTo>
                  <a:cubicBezTo>
                    <a:pt x="4059" y="5794"/>
                    <a:pt x="4083" y="5792"/>
                    <a:pt x="4110" y="5792"/>
                  </a:cubicBezTo>
                  <a:cubicBezTo>
                    <a:pt x="4138" y="5792"/>
                    <a:pt x="4161" y="5794"/>
                    <a:pt x="4189" y="5794"/>
                  </a:cubicBezTo>
                  <a:cubicBezTo>
                    <a:pt x="4216" y="5794"/>
                    <a:pt x="4239" y="5792"/>
                    <a:pt x="4267" y="5792"/>
                  </a:cubicBezTo>
                  <a:cubicBezTo>
                    <a:pt x="4294" y="5792"/>
                    <a:pt x="4318" y="5794"/>
                    <a:pt x="4345" y="5794"/>
                  </a:cubicBezTo>
                  <a:cubicBezTo>
                    <a:pt x="4372" y="5794"/>
                    <a:pt x="4396" y="5792"/>
                    <a:pt x="4423" y="5792"/>
                  </a:cubicBezTo>
                  <a:cubicBezTo>
                    <a:pt x="4451" y="5792"/>
                    <a:pt x="4474" y="5794"/>
                    <a:pt x="4501" y="5794"/>
                  </a:cubicBezTo>
                  <a:cubicBezTo>
                    <a:pt x="4529" y="5794"/>
                    <a:pt x="4552" y="5792"/>
                    <a:pt x="4580" y="5792"/>
                  </a:cubicBezTo>
                  <a:cubicBezTo>
                    <a:pt x="4607" y="5792"/>
                    <a:pt x="4631" y="5794"/>
                    <a:pt x="4658" y="5794"/>
                  </a:cubicBezTo>
                  <a:cubicBezTo>
                    <a:pt x="4685" y="5794"/>
                    <a:pt x="4709" y="5792"/>
                    <a:pt x="4736" y="5792"/>
                  </a:cubicBezTo>
                  <a:cubicBezTo>
                    <a:pt x="4764" y="5792"/>
                    <a:pt x="4787" y="5794"/>
                    <a:pt x="4814" y="5794"/>
                  </a:cubicBezTo>
                  <a:cubicBezTo>
                    <a:pt x="4816" y="5794"/>
                    <a:pt x="4818" y="5794"/>
                    <a:pt x="4820" y="5794"/>
                  </a:cubicBezTo>
                  <a:cubicBezTo>
                    <a:pt x="6439" y="5794"/>
                    <a:pt x="7753" y="4188"/>
                    <a:pt x="7753" y="2210"/>
                  </a:cubicBezTo>
                  <a:cubicBezTo>
                    <a:pt x="7753" y="1821"/>
                    <a:pt x="7702" y="1448"/>
                    <a:pt x="7610" y="1097"/>
                  </a:cubicBezTo>
                  <a:cubicBezTo>
                    <a:pt x="6915" y="1867"/>
                    <a:pt x="5754" y="2367"/>
                    <a:pt x="4439" y="2367"/>
                  </a:cubicBezTo>
                  <a:cubicBezTo>
                    <a:pt x="4436" y="2367"/>
                    <a:pt x="4434" y="2367"/>
                    <a:pt x="4431" y="2367"/>
                  </a:cubicBezTo>
                  <a:cubicBezTo>
                    <a:pt x="2561" y="2365"/>
                    <a:pt x="998" y="1350"/>
                    <a:pt x="626" y="0"/>
                  </a:cubicBez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35"/>
            <p:cNvSpPr/>
            <p:nvPr/>
          </p:nvSpPr>
          <p:spPr>
            <a:xfrm>
              <a:off x="-7908039" y="5775144"/>
              <a:ext cx="2206341" cy="2696593"/>
            </a:xfrm>
            <a:custGeom>
              <a:avLst/>
              <a:gdLst/>
              <a:ahLst/>
              <a:cxnLst/>
              <a:rect l="l" t="t" r="r" b="b"/>
              <a:pathLst>
                <a:path w="5306" h="6485" extrusionOk="0">
                  <a:moveTo>
                    <a:pt x="2653" y="0"/>
                  </a:moveTo>
                  <a:cubicBezTo>
                    <a:pt x="1188" y="0"/>
                    <a:pt x="1" y="1452"/>
                    <a:pt x="1" y="3243"/>
                  </a:cubicBezTo>
                  <a:cubicBezTo>
                    <a:pt x="1" y="5033"/>
                    <a:pt x="1188" y="6485"/>
                    <a:pt x="2653" y="6485"/>
                  </a:cubicBezTo>
                  <a:cubicBezTo>
                    <a:pt x="4118" y="6485"/>
                    <a:pt x="5306" y="5033"/>
                    <a:pt x="5306" y="3243"/>
                  </a:cubicBezTo>
                  <a:cubicBezTo>
                    <a:pt x="5306" y="1452"/>
                    <a:pt x="4118" y="0"/>
                    <a:pt x="2653" y="0"/>
                  </a:cubicBez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35"/>
            <p:cNvSpPr/>
            <p:nvPr/>
          </p:nvSpPr>
          <p:spPr>
            <a:xfrm>
              <a:off x="-7290547" y="6424238"/>
              <a:ext cx="1133525" cy="1400066"/>
            </a:xfrm>
            <a:custGeom>
              <a:avLst/>
              <a:gdLst/>
              <a:ahLst/>
              <a:cxnLst/>
              <a:rect l="l" t="t" r="r" b="b"/>
              <a:pathLst>
                <a:path w="2726" h="3367" extrusionOk="0">
                  <a:moveTo>
                    <a:pt x="1364" y="0"/>
                  </a:moveTo>
                  <a:cubicBezTo>
                    <a:pt x="611" y="0"/>
                    <a:pt x="2" y="753"/>
                    <a:pt x="0" y="1682"/>
                  </a:cubicBezTo>
                  <a:cubicBezTo>
                    <a:pt x="0" y="2612"/>
                    <a:pt x="609" y="3367"/>
                    <a:pt x="1362" y="3367"/>
                  </a:cubicBezTo>
                  <a:cubicBezTo>
                    <a:pt x="2115" y="3367"/>
                    <a:pt x="2725" y="2614"/>
                    <a:pt x="2725" y="1684"/>
                  </a:cubicBezTo>
                  <a:cubicBezTo>
                    <a:pt x="2725" y="755"/>
                    <a:pt x="2117" y="0"/>
                    <a:pt x="13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35"/>
            <p:cNvSpPr/>
            <p:nvPr/>
          </p:nvSpPr>
          <p:spPr>
            <a:xfrm>
              <a:off x="-7171623" y="6717806"/>
              <a:ext cx="654917" cy="810433"/>
            </a:xfrm>
            <a:custGeom>
              <a:avLst/>
              <a:gdLst/>
              <a:ahLst/>
              <a:cxnLst/>
              <a:rect l="l" t="t" r="r" b="b"/>
              <a:pathLst>
                <a:path w="1575" h="1949" extrusionOk="0">
                  <a:moveTo>
                    <a:pt x="786" y="0"/>
                  </a:moveTo>
                  <a:cubicBezTo>
                    <a:pt x="352" y="0"/>
                    <a:pt x="0" y="437"/>
                    <a:pt x="0" y="974"/>
                  </a:cubicBezTo>
                  <a:cubicBezTo>
                    <a:pt x="0" y="1512"/>
                    <a:pt x="352" y="1947"/>
                    <a:pt x="786" y="1949"/>
                  </a:cubicBezTo>
                  <a:cubicBezTo>
                    <a:pt x="788" y="1949"/>
                    <a:pt x="790" y="1949"/>
                    <a:pt x="792" y="1949"/>
                  </a:cubicBezTo>
                  <a:cubicBezTo>
                    <a:pt x="1226" y="1949"/>
                    <a:pt x="1575" y="1512"/>
                    <a:pt x="1575" y="976"/>
                  </a:cubicBezTo>
                  <a:cubicBezTo>
                    <a:pt x="1575" y="438"/>
                    <a:pt x="1223" y="2"/>
                    <a:pt x="786" y="0"/>
                  </a:cubicBezTo>
                  <a:close/>
                </a:path>
              </a:pathLst>
            </a:custGeom>
            <a:solidFill>
              <a:srgbClr val="FDF9F2">
                <a:alpha val="49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35"/>
            <p:cNvSpPr/>
            <p:nvPr/>
          </p:nvSpPr>
          <p:spPr>
            <a:xfrm>
              <a:off x="-3487047" y="5635845"/>
              <a:ext cx="3223852" cy="2983924"/>
            </a:xfrm>
            <a:custGeom>
              <a:avLst/>
              <a:gdLst/>
              <a:ahLst/>
              <a:cxnLst/>
              <a:rect l="l" t="t" r="r" b="b"/>
              <a:pathLst>
                <a:path w="7753" h="7176" extrusionOk="0">
                  <a:moveTo>
                    <a:pt x="2939" y="1"/>
                  </a:moveTo>
                  <a:cubicBezTo>
                    <a:pt x="1319" y="1"/>
                    <a:pt x="2" y="1606"/>
                    <a:pt x="2" y="3586"/>
                  </a:cubicBezTo>
                  <a:cubicBezTo>
                    <a:pt x="0" y="5566"/>
                    <a:pt x="1315" y="7176"/>
                    <a:pt x="2936" y="7176"/>
                  </a:cubicBezTo>
                  <a:cubicBezTo>
                    <a:pt x="2964" y="7176"/>
                    <a:pt x="2987" y="7172"/>
                    <a:pt x="3014" y="7172"/>
                  </a:cubicBezTo>
                  <a:cubicBezTo>
                    <a:pt x="3042" y="7172"/>
                    <a:pt x="3065" y="7176"/>
                    <a:pt x="3093" y="7176"/>
                  </a:cubicBezTo>
                  <a:cubicBezTo>
                    <a:pt x="3120" y="7176"/>
                    <a:pt x="3144" y="7172"/>
                    <a:pt x="3171" y="7172"/>
                  </a:cubicBezTo>
                  <a:cubicBezTo>
                    <a:pt x="3198" y="7172"/>
                    <a:pt x="3222" y="7176"/>
                    <a:pt x="3249" y="7176"/>
                  </a:cubicBezTo>
                  <a:cubicBezTo>
                    <a:pt x="3277" y="7176"/>
                    <a:pt x="3300" y="7172"/>
                    <a:pt x="3327" y="7172"/>
                  </a:cubicBezTo>
                  <a:cubicBezTo>
                    <a:pt x="3355" y="7172"/>
                    <a:pt x="3378" y="7176"/>
                    <a:pt x="3406" y="7176"/>
                  </a:cubicBezTo>
                  <a:cubicBezTo>
                    <a:pt x="3433" y="7176"/>
                    <a:pt x="3457" y="7172"/>
                    <a:pt x="3484" y="7172"/>
                  </a:cubicBezTo>
                  <a:cubicBezTo>
                    <a:pt x="3511" y="7172"/>
                    <a:pt x="3535" y="7176"/>
                    <a:pt x="3562" y="7176"/>
                  </a:cubicBezTo>
                  <a:cubicBezTo>
                    <a:pt x="3590" y="7176"/>
                    <a:pt x="3613" y="7172"/>
                    <a:pt x="3640" y="7172"/>
                  </a:cubicBezTo>
                  <a:cubicBezTo>
                    <a:pt x="3668" y="7172"/>
                    <a:pt x="3691" y="7176"/>
                    <a:pt x="3719" y="7176"/>
                  </a:cubicBezTo>
                  <a:cubicBezTo>
                    <a:pt x="3746" y="7176"/>
                    <a:pt x="3770" y="7172"/>
                    <a:pt x="3797" y="7172"/>
                  </a:cubicBezTo>
                  <a:cubicBezTo>
                    <a:pt x="3824" y="7172"/>
                    <a:pt x="3848" y="7176"/>
                    <a:pt x="3875" y="7176"/>
                  </a:cubicBezTo>
                  <a:cubicBezTo>
                    <a:pt x="3903" y="7176"/>
                    <a:pt x="3926" y="7172"/>
                    <a:pt x="3953" y="7172"/>
                  </a:cubicBezTo>
                  <a:cubicBezTo>
                    <a:pt x="3981" y="7172"/>
                    <a:pt x="4004" y="7176"/>
                    <a:pt x="4032" y="7176"/>
                  </a:cubicBezTo>
                  <a:cubicBezTo>
                    <a:pt x="4059" y="7176"/>
                    <a:pt x="4083" y="7172"/>
                    <a:pt x="4110" y="7172"/>
                  </a:cubicBezTo>
                  <a:cubicBezTo>
                    <a:pt x="4137" y="7172"/>
                    <a:pt x="4161" y="7176"/>
                    <a:pt x="4188" y="7176"/>
                  </a:cubicBezTo>
                  <a:cubicBezTo>
                    <a:pt x="4216" y="7176"/>
                    <a:pt x="4239" y="7172"/>
                    <a:pt x="4266" y="7172"/>
                  </a:cubicBezTo>
                  <a:cubicBezTo>
                    <a:pt x="4294" y="7172"/>
                    <a:pt x="4317" y="7176"/>
                    <a:pt x="4345" y="7176"/>
                  </a:cubicBezTo>
                  <a:cubicBezTo>
                    <a:pt x="4372" y="7176"/>
                    <a:pt x="4395" y="7172"/>
                    <a:pt x="4423" y="7172"/>
                  </a:cubicBezTo>
                  <a:cubicBezTo>
                    <a:pt x="4450" y="7172"/>
                    <a:pt x="4474" y="7176"/>
                    <a:pt x="4501" y="7176"/>
                  </a:cubicBezTo>
                  <a:cubicBezTo>
                    <a:pt x="4529" y="7176"/>
                    <a:pt x="4552" y="7172"/>
                    <a:pt x="4579" y="7172"/>
                  </a:cubicBezTo>
                  <a:cubicBezTo>
                    <a:pt x="4607" y="7172"/>
                    <a:pt x="4630" y="7176"/>
                    <a:pt x="4658" y="7176"/>
                  </a:cubicBezTo>
                  <a:cubicBezTo>
                    <a:pt x="4685" y="7176"/>
                    <a:pt x="4708" y="7172"/>
                    <a:pt x="4736" y="7172"/>
                  </a:cubicBezTo>
                  <a:cubicBezTo>
                    <a:pt x="4763" y="7172"/>
                    <a:pt x="4787" y="7176"/>
                    <a:pt x="4814" y="7176"/>
                  </a:cubicBezTo>
                  <a:cubicBezTo>
                    <a:pt x="4815" y="7176"/>
                    <a:pt x="4816" y="7176"/>
                    <a:pt x="4817" y="7176"/>
                  </a:cubicBezTo>
                  <a:cubicBezTo>
                    <a:pt x="6437" y="7176"/>
                    <a:pt x="7752" y="5570"/>
                    <a:pt x="7752" y="3590"/>
                  </a:cubicBezTo>
                  <a:cubicBezTo>
                    <a:pt x="7752" y="1611"/>
                    <a:pt x="6440" y="3"/>
                    <a:pt x="4818" y="1"/>
                  </a:cubicBezTo>
                  <a:cubicBezTo>
                    <a:pt x="4793" y="1"/>
                    <a:pt x="4767" y="3"/>
                    <a:pt x="4742" y="3"/>
                  </a:cubicBezTo>
                  <a:cubicBezTo>
                    <a:pt x="4714" y="3"/>
                    <a:pt x="4689" y="1"/>
                    <a:pt x="4663" y="1"/>
                  </a:cubicBezTo>
                  <a:cubicBezTo>
                    <a:pt x="4636" y="1"/>
                    <a:pt x="4611" y="3"/>
                    <a:pt x="4585" y="3"/>
                  </a:cubicBezTo>
                  <a:cubicBezTo>
                    <a:pt x="4558" y="3"/>
                    <a:pt x="4532" y="1"/>
                    <a:pt x="4507" y="1"/>
                  </a:cubicBezTo>
                  <a:cubicBezTo>
                    <a:pt x="4480" y="1"/>
                    <a:pt x="4454" y="3"/>
                    <a:pt x="4429" y="3"/>
                  </a:cubicBezTo>
                  <a:cubicBezTo>
                    <a:pt x="4401" y="3"/>
                    <a:pt x="4376" y="1"/>
                    <a:pt x="4350" y="1"/>
                  </a:cubicBezTo>
                  <a:cubicBezTo>
                    <a:pt x="4323" y="1"/>
                    <a:pt x="4298" y="3"/>
                    <a:pt x="4272" y="3"/>
                  </a:cubicBezTo>
                  <a:cubicBezTo>
                    <a:pt x="4245" y="3"/>
                    <a:pt x="4219" y="1"/>
                    <a:pt x="4194" y="1"/>
                  </a:cubicBezTo>
                  <a:cubicBezTo>
                    <a:pt x="4167" y="1"/>
                    <a:pt x="4141" y="3"/>
                    <a:pt x="4116" y="3"/>
                  </a:cubicBezTo>
                  <a:cubicBezTo>
                    <a:pt x="4088" y="3"/>
                    <a:pt x="4063" y="1"/>
                    <a:pt x="4038" y="1"/>
                  </a:cubicBezTo>
                  <a:cubicBezTo>
                    <a:pt x="4010" y="1"/>
                    <a:pt x="3985" y="3"/>
                    <a:pt x="3959" y="3"/>
                  </a:cubicBezTo>
                  <a:cubicBezTo>
                    <a:pt x="3932" y="3"/>
                    <a:pt x="3906" y="1"/>
                    <a:pt x="3881" y="1"/>
                  </a:cubicBezTo>
                  <a:cubicBezTo>
                    <a:pt x="3854" y="1"/>
                    <a:pt x="3828" y="3"/>
                    <a:pt x="3803" y="3"/>
                  </a:cubicBezTo>
                  <a:cubicBezTo>
                    <a:pt x="3775" y="3"/>
                    <a:pt x="3750" y="1"/>
                    <a:pt x="3725" y="1"/>
                  </a:cubicBezTo>
                  <a:cubicBezTo>
                    <a:pt x="3697" y="1"/>
                    <a:pt x="3672" y="3"/>
                    <a:pt x="3646" y="3"/>
                  </a:cubicBezTo>
                  <a:cubicBezTo>
                    <a:pt x="3619" y="3"/>
                    <a:pt x="3593" y="1"/>
                    <a:pt x="3568" y="1"/>
                  </a:cubicBezTo>
                  <a:cubicBezTo>
                    <a:pt x="3541" y="1"/>
                    <a:pt x="3515" y="3"/>
                    <a:pt x="3490" y="3"/>
                  </a:cubicBezTo>
                  <a:cubicBezTo>
                    <a:pt x="3462" y="3"/>
                    <a:pt x="3437" y="1"/>
                    <a:pt x="3412" y="1"/>
                  </a:cubicBezTo>
                  <a:cubicBezTo>
                    <a:pt x="3384" y="1"/>
                    <a:pt x="3359" y="3"/>
                    <a:pt x="3333" y="3"/>
                  </a:cubicBezTo>
                  <a:cubicBezTo>
                    <a:pt x="3306" y="3"/>
                    <a:pt x="3281" y="1"/>
                    <a:pt x="3255" y="1"/>
                  </a:cubicBezTo>
                  <a:cubicBezTo>
                    <a:pt x="3228" y="1"/>
                    <a:pt x="3202" y="3"/>
                    <a:pt x="3177" y="3"/>
                  </a:cubicBezTo>
                  <a:cubicBezTo>
                    <a:pt x="3149" y="3"/>
                    <a:pt x="3124" y="1"/>
                    <a:pt x="3099" y="1"/>
                  </a:cubicBezTo>
                  <a:cubicBezTo>
                    <a:pt x="3071" y="1"/>
                    <a:pt x="3046" y="3"/>
                    <a:pt x="3020" y="3"/>
                  </a:cubicBezTo>
                  <a:cubicBezTo>
                    <a:pt x="2993" y="3"/>
                    <a:pt x="2968" y="1"/>
                    <a:pt x="2942" y="1"/>
                  </a:cubicBezTo>
                  <a:cubicBezTo>
                    <a:pt x="2941" y="1"/>
                    <a:pt x="2940" y="1"/>
                    <a:pt x="29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35"/>
            <p:cNvSpPr/>
            <p:nvPr/>
          </p:nvSpPr>
          <p:spPr>
            <a:xfrm>
              <a:off x="-3490373" y="6108631"/>
              <a:ext cx="3224684" cy="2511137"/>
            </a:xfrm>
            <a:custGeom>
              <a:avLst/>
              <a:gdLst/>
              <a:ahLst/>
              <a:cxnLst/>
              <a:rect l="l" t="t" r="r" b="b"/>
              <a:pathLst>
                <a:path w="7755" h="6039" extrusionOk="0">
                  <a:moveTo>
                    <a:pt x="798" y="0"/>
                  </a:moveTo>
                  <a:cubicBezTo>
                    <a:pt x="305" y="642"/>
                    <a:pt x="6" y="1502"/>
                    <a:pt x="2" y="2449"/>
                  </a:cubicBezTo>
                  <a:cubicBezTo>
                    <a:pt x="0" y="4429"/>
                    <a:pt x="1317" y="6039"/>
                    <a:pt x="2936" y="6039"/>
                  </a:cubicBezTo>
                  <a:cubicBezTo>
                    <a:pt x="2964" y="6039"/>
                    <a:pt x="2989" y="6035"/>
                    <a:pt x="3015" y="6035"/>
                  </a:cubicBezTo>
                  <a:cubicBezTo>
                    <a:pt x="3042" y="6035"/>
                    <a:pt x="3066" y="6039"/>
                    <a:pt x="3093" y="6039"/>
                  </a:cubicBezTo>
                  <a:cubicBezTo>
                    <a:pt x="3120" y="6039"/>
                    <a:pt x="3144" y="6035"/>
                    <a:pt x="3171" y="6035"/>
                  </a:cubicBezTo>
                  <a:cubicBezTo>
                    <a:pt x="3199" y="6035"/>
                    <a:pt x="3222" y="6039"/>
                    <a:pt x="3249" y="6039"/>
                  </a:cubicBezTo>
                  <a:cubicBezTo>
                    <a:pt x="3277" y="6039"/>
                    <a:pt x="3302" y="6035"/>
                    <a:pt x="3328" y="6035"/>
                  </a:cubicBezTo>
                  <a:cubicBezTo>
                    <a:pt x="3355" y="6035"/>
                    <a:pt x="3380" y="6039"/>
                    <a:pt x="3406" y="6039"/>
                  </a:cubicBezTo>
                  <a:cubicBezTo>
                    <a:pt x="3433" y="6039"/>
                    <a:pt x="3457" y="6035"/>
                    <a:pt x="3484" y="6035"/>
                  </a:cubicBezTo>
                  <a:cubicBezTo>
                    <a:pt x="3512" y="6035"/>
                    <a:pt x="3535" y="6039"/>
                    <a:pt x="3562" y="6039"/>
                  </a:cubicBezTo>
                  <a:cubicBezTo>
                    <a:pt x="3590" y="6039"/>
                    <a:pt x="3613" y="6035"/>
                    <a:pt x="3641" y="6035"/>
                  </a:cubicBezTo>
                  <a:cubicBezTo>
                    <a:pt x="3668" y="6035"/>
                    <a:pt x="3691" y="6039"/>
                    <a:pt x="3719" y="6039"/>
                  </a:cubicBezTo>
                  <a:cubicBezTo>
                    <a:pt x="3746" y="6039"/>
                    <a:pt x="3770" y="6035"/>
                    <a:pt x="3797" y="6035"/>
                  </a:cubicBezTo>
                  <a:cubicBezTo>
                    <a:pt x="3824" y="6035"/>
                    <a:pt x="3848" y="6039"/>
                    <a:pt x="3875" y="6039"/>
                  </a:cubicBezTo>
                  <a:cubicBezTo>
                    <a:pt x="3903" y="6039"/>
                    <a:pt x="3926" y="6035"/>
                    <a:pt x="3954" y="6035"/>
                  </a:cubicBezTo>
                  <a:cubicBezTo>
                    <a:pt x="3981" y="6035"/>
                    <a:pt x="4004" y="6039"/>
                    <a:pt x="4032" y="6039"/>
                  </a:cubicBezTo>
                  <a:cubicBezTo>
                    <a:pt x="4059" y="6039"/>
                    <a:pt x="4083" y="6035"/>
                    <a:pt x="4110" y="6035"/>
                  </a:cubicBezTo>
                  <a:cubicBezTo>
                    <a:pt x="4137" y="6035"/>
                    <a:pt x="4161" y="6039"/>
                    <a:pt x="4188" y="6039"/>
                  </a:cubicBezTo>
                  <a:cubicBezTo>
                    <a:pt x="4216" y="6039"/>
                    <a:pt x="4239" y="6035"/>
                    <a:pt x="4267" y="6035"/>
                  </a:cubicBezTo>
                  <a:cubicBezTo>
                    <a:pt x="4294" y="6035"/>
                    <a:pt x="4317" y="6039"/>
                    <a:pt x="4345" y="6039"/>
                  </a:cubicBezTo>
                  <a:cubicBezTo>
                    <a:pt x="4372" y="6039"/>
                    <a:pt x="4396" y="6035"/>
                    <a:pt x="4423" y="6035"/>
                  </a:cubicBezTo>
                  <a:cubicBezTo>
                    <a:pt x="4450" y="6035"/>
                    <a:pt x="4474" y="6039"/>
                    <a:pt x="4501" y="6039"/>
                  </a:cubicBezTo>
                  <a:cubicBezTo>
                    <a:pt x="4529" y="6039"/>
                    <a:pt x="4552" y="6035"/>
                    <a:pt x="4580" y="6035"/>
                  </a:cubicBezTo>
                  <a:cubicBezTo>
                    <a:pt x="4607" y="6035"/>
                    <a:pt x="4630" y="6039"/>
                    <a:pt x="4658" y="6039"/>
                  </a:cubicBezTo>
                  <a:cubicBezTo>
                    <a:pt x="4685" y="6039"/>
                    <a:pt x="4709" y="6035"/>
                    <a:pt x="4736" y="6035"/>
                  </a:cubicBezTo>
                  <a:cubicBezTo>
                    <a:pt x="4763" y="6035"/>
                    <a:pt x="4787" y="6039"/>
                    <a:pt x="4814" y="6039"/>
                  </a:cubicBezTo>
                  <a:cubicBezTo>
                    <a:pt x="4815" y="6039"/>
                    <a:pt x="4816" y="6039"/>
                    <a:pt x="4817" y="6039"/>
                  </a:cubicBezTo>
                  <a:cubicBezTo>
                    <a:pt x="6437" y="6039"/>
                    <a:pt x="7754" y="4433"/>
                    <a:pt x="7754" y="2453"/>
                  </a:cubicBezTo>
                  <a:cubicBezTo>
                    <a:pt x="7754" y="2396"/>
                    <a:pt x="7750" y="2342"/>
                    <a:pt x="7750" y="2285"/>
                  </a:cubicBezTo>
                  <a:cubicBezTo>
                    <a:pt x="7021" y="2725"/>
                    <a:pt x="6066" y="2991"/>
                    <a:pt x="5026" y="2991"/>
                  </a:cubicBezTo>
                  <a:cubicBezTo>
                    <a:pt x="2690" y="2989"/>
                    <a:pt x="798" y="1651"/>
                    <a:pt x="798" y="0"/>
                  </a:cubicBez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35"/>
            <p:cNvSpPr/>
            <p:nvPr/>
          </p:nvSpPr>
          <p:spPr>
            <a:xfrm>
              <a:off x="-2588461" y="5778886"/>
              <a:ext cx="2206341" cy="2697009"/>
            </a:xfrm>
            <a:custGeom>
              <a:avLst/>
              <a:gdLst/>
              <a:ahLst/>
              <a:cxnLst/>
              <a:rect l="l" t="t" r="r" b="b"/>
              <a:pathLst>
                <a:path w="5306" h="6486" extrusionOk="0">
                  <a:moveTo>
                    <a:pt x="2653" y="1"/>
                  </a:moveTo>
                  <a:cubicBezTo>
                    <a:pt x="1188" y="1"/>
                    <a:pt x="1" y="1452"/>
                    <a:pt x="1" y="3244"/>
                  </a:cubicBezTo>
                  <a:cubicBezTo>
                    <a:pt x="1" y="5034"/>
                    <a:pt x="1188" y="6485"/>
                    <a:pt x="2653" y="6485"/>
                  </a:cubicBezTo>
                  <a:cubicBezTo>
                    <a:pt x="4118" y="6485"/>
                    <a:pt x="5306" y="5034"/>
                    <a:pt x="5306" y="3244"/>
                  </a:cubicBezTo>
                  <a:cubicBezTo>
                    <a:pt x="5306" y="1452"/>
                    <a:pt x="4118" y="1"/>
                    <a:pt x="2653" y="1"/>
                  </a:cubicBez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35"/>
            <p:cNvSpPr/>
            <p:nvPr/>
          </p:nvSpPr>
          <p:spPr>
            <a:xfrm>
              <a:off x="-1970137" y="6427980"/>
              <a:ext cx="1134357" cy="1400482"/>
            </a:xfrm>
            <a:custGeom>
              <a:avLst/>
              <a:gdLst/>
              <a:ahLst/>
              <a:cxnLst/>
              <a:rect l="l" t="t" r="r" b="b"/>
              <a:pathLst>
                <a:path w="2728" h="3368" extrusionOk="0">
                  <a:moveTo>
                    <a:pt x="1364" y="1"/>
                  </a:moveTo>
                  <a:cubicBezTo>
                    <a:pt x="611" y="1"/>
                    <a:pt x="2" y="754"/>
                    <a:pt x="0" y="1683"/>
                  </a:cubicBezTo>
                  <a:cubicBezTo>
                    <a:pt x="0" y="2612"/>
                    <a:pt x="609" y="3367"/>
                    <a:pt x="1362" y="3367"/>
                  </a:cubicBezTo>
                  <a:cubicBezTo>
                    <a:pt x="1363" y="3367"/>
                    <a:pt x="1364" y="3367"/>
                    <a:pt x="1365" y="3367"/>
                  </a:cubicBezTo>
                  <a:cubicBezTo>
                    <a:pt x="2116" y="3367"/>
                    <a:pt x="2723" y="2613"/>
                    <a:pt x="2727" y="1685"/>
                  </a:cubicBezTo>
                  <a:cubicBezTo>
                    <a:pt x="2727" y="756"/>
                    <a:pt x="2117" y="1"/>
                    <a:pt x="13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35"/>
            <p:cNvSpPr/>
            <p:nvPr/>
          </p:nvSpPr>
          <p:spPr>
            <a:xfrm>
              <a:off x="-1851629" y="6722796"/>
              <a:ext cx="655332" cy="811265"/>
            </a:xfrm>
            <a:custGeom>
              <a:avLst/>
              <a:gdLst/>
              <a:ahLst/>
              <a:cxnLst/>
              <a:rect l="l" t="t" r="r" b="b"/>
              <a:pathLst>
                <a:path w="1576" h="1951" extrusionOk="0">
                  <a:moveTo>
                    <a:pt x="789" y="0"/>
                  </a:moveTo>
                  <a:cubicBezTo>
                    <a:pt x="353" y="0"/>
                    <a:pt x="1" y="436"/>
                    <a:pt x="1" y="974"/>
                  </a:cubicBezTo>
                  <a:cubicBezTo>
                    <a:pt x="1" y="1512"/>
                    <a:pt x="353" y="1946"/>
                    <a:pt x="789" y="1950"/>
                  </a:cubicBezTo>
                  <a:cubicBezTo>
                    <a:pt x="1221" y="1950"/>
                    <a:pt x="1574" y="1514"/>
                    <a:pt x="1576" y="976"/>
                  </a:cubicBezTo>
                  <a:cubicBezTo>
                    <a:pt x="1576" y="438"/>
                    <a:pt x="1223" y="4"/>
                    <a:pt x="789" y="0"/>
                  </a:cubicBez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35"/>
            <p:cNvSpPr/>
            <p:nvPr/>
          </p:nvSpPr>
          <p:spPr>
            <a:xfrm>
              <a:off x="-8984180" y="-166912"/>
              <a:ext cx="3695808" cy="4159447"/>
            </a:xfrm>
            <a:custGeom>
              <a:avLst/>
              <a:gdLst/>
              <a:ahLst/>
              <a:cxnLst/>
              <a:rect l="l" t="t" r="r" b="b"/>
              <a:pathLst>
                <a:path w="8888" h="10003" extrusionOk="0">
                  <a:moveTo>
                    <a:pt x="4935" y="1"/>
                  </a:moveTo>
                  <a:cubicBezTo>
                    <a:pt x="2984" y="1"/>
                    <a:pt x="1042" y="171"/>
                    <a:pt x="1042" y="514"/>
                  </a:cubicBezTo>
                  <a:lnTo>
                    <a:pt x="1" y="9995"/>
                  </a:lnTo>
                  <a:lnTo>
                    <a:pt x="8880" y="10002"/>
                  </a:lnTo>
                  <a:lnTo>
                    <a:pt x="8887" y="519"/>
                  </a:lnTo>
                  <a:cubicBezTo>
                    <a:pt x="8887" y="174"/>
                    <a:pt x="6906" y="1"/>
                    <a:pt x="49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35"/>
            <p:cNvSpPr/>
            <p:nvPr/>
          </p:nvSpPr>
          <p:spPr>
            <a:xfrm>
              <a:off x="-8578792" y="-179478"/>
              <a:ext cx="3290443" cy="480796"/>
            </a:xfrm>
            <a:custGeom>
              <a:avLst/>
              <a:gdLst/>
              <a:ahLst/>
              <a:cxnLst/>
              <a:rect l="l" t="t" r="r" b="b"/>
              <a:pathLst>
                <a:path w="7913" h="1126" extrusionOk="0">
                  <a:moveTo>
                    <a:pt x="3960" y="1"/>
                  </a:moveTo>
                  <a:cubicBezTo>
                    <a:pt x="2009" y="1"/>
                    <a:pt x="67" y="171"/>
                    <a:pt x="67" y="514"/>
                  </a:cubicBezTo>
                  <a:lnTo>
                    <a:pt x="0" y="1118"/>
                  </a:lnTo>
                  <a:lnTo>
                    <a:pt x="7912" y="1126"/>
                  </a:lnTo>
                  <a:lnTo>
                    <a:pt x="7912" y="519"/>
                  </a:lnTo>
                  <a:cubicBezTo>
                    <a:pt x="7912" y="174"/>
                    <a:pt x="5931" y="1"/>
                    <a:pt x="39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</a:t>
              </a:r>
              <a:endParaRPr/>
            </a:p>
          </p:txBody>
        </p:sp>
        <p:sp>
          <p:nvSpPr>
            <p:cNvPr id="1393" name="Google Shape;1393;p35"/>
            <p:cNvSpPr/>
            <p:nvPr/>
          </p:nvSpPr>
          <p:spPr>
            <a:xfrm>
              <a:off x="-10993836" y="1116721"/>
              <a:ext cx="549298" cy="697746"/>
            </a:xfrm>
            <a:custGeom>
              <a:avLst/>
              <a:gdLst/>
              <a:ahLst/>
              <a:cxnLst/>
              <a:rect l="l" t="t" r="r" b="b"/>
              <a:pathLst>
                <a:path w="1321" h="1678" extrusionOk="0">
                  <a:moveTo>
                    <a:pt x="662" y="1"/>
                  </a:moveTo>
                  <a:cubicBezTo>
                    <a:pt x="296" y="1"/>
                    <a:pt x="0" y="374"/>
                    <a:pt x="0" y="840"/>
                  </a:cubicBezTo>
                  <a:cubicBezTo>
                    <a:pt x="0" y="1302"/>
                    <a:pt x="296" y="1677"/>
                    <a:pt x="662" y="1677"/>
                  </a:cubicBezTo>
                  <a:cubicBezTo>
                    <a:pt x="1025" y="1675"/>
                    <a:pt x="1321" y="1302"/>
                    <a:pt x="1321" y="840"/>
                  </a:cubicBezTo>
                  <a:cubicBezTo>
                    <a:pt x="1321" y="376"/>
                    <a:pt x="1025" y="1"/>
                    <a:pt x="662" y="1"/>
                  </a:cubicBezTo>
                  <a:close/>
                </a:path>
              </a:pathLst>
            </a:custGeom>
            <a:solidFill>
              <a:srgbClr val="DD9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35"/>
            <p:cNvSpPr/>
            <p:nvPr/>
          </p:nvSpPr>
          <p:spPr>
            <a:xfrm>
              <a:off x="-11103612" y="1263090"/>
              <a:ext cx="2060804" cy="3538628"/>
            </a:xfrm>
            <a:custGeom>
              <a:avLst/>
              <a:gdLst/>
              <a:ahLst/>
              <a:cxnLst/>
              <a:rect l="l" t="t" r="r" b="b"/>
              <a:pathLst>
                <a:path w="4956" h="8510" extrusionOk="0">
                  <a:moveTo>
                    <a:pt x="399" y="1"/>
                  </a:moveTo>
                  <a:lnTo>
                    <a:pt x="0" y="738"/>
                  </a:lnTo>
                  <a:lnTo>
                    <a:pt x="3032" y="8510"/>
                  </a:lnTo>
                  <a:lnTo>
                    <a:pt x="4955" y="8189"/>
                  </a:lnTo>
                  <a:lnTo>
                    <a:pt x="399" y="1"/>
                  </a:ln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35"/>
            <p:cNvSpPr/>
            <p:nvPr/>
          </p:nvSpPr>
          <p:spPr>
            <a:xfrm>
              <a:off x="-10371770" y="4922715"/>
              <a:ext cx="383802" cy="600444"/>
            </a:xfrm>
            <a:custGeom>
              <a:avLst/>
              <a:gdLst/>
              <a:ahLst/>
              <a:cxnLst/>
              <a:rect l="l" t="t" r="r" b="b"/>
              <a:pathLst>
                <a:path w="923" h="1444" extrusionOk="0">
                  <a:moveTo>
                    <a:pt x="218" y="0"/>
                  </a:moveTo>
                  <a:cubicBezTo>
                    <a:pt x="95" y="0"/>
                    <a:pt x="1" y="114"/>
                    <a:pt x="26" y="237"/>
                  </a:cubicBezTo>
                  <a:lnTo>
                    <a:pt x="243" y="1287"/>
                  </a:lnTo>
                  <a:cubicBezTo>
                    <a:pt x="263" y="1379"/>
                    <a:pt x="343" y="1444"/>
                    <a:pt x="437" y="1444"/>
                  </a:cubicBezTo>
                  <a:lnTo>
                    <a:pt x="705" y="1444"/>
                  </a:lnTo>
                  <a:cubicBezTo>
                    <a:pt x="830" y="1444"/>
                    <a:pt x="922" y="1330"/>
                    <a:pt x="899" y="1207"/>
                  </a:cubicBezTo>
                  <a:lnTo>
                    <a:pt x="681" y="157"/>
                  </a:lnTo>
                  <a:cubicBezTo>
                    <a:pt x="662" y="65"/>
                    <a:pt x="580" y="0"/>
                    <a:pt x="4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35"/>
            <p:cNvSpPr/>
            <p:nvPr/>
          </p:nvSpPr>
          <p:spPr>
            <a:xfrm>
              <a:off x="-10377175" y="5034986"/>
              <a:ext cx="237017" cy="373822"/>
            </a:xfrm>
            <a:custGeom>
              <a:avLst/>
              <a:gdLst/>
              <a:ahLst/>
              <a:cxnLst/>
              <a:rect l="l" t="t" r="r" b="b"/>
              <a:pathLst>
                <a:path w="570" h="899" extrusionOk="0">
                  <a:moveTo>
                    <a:pt x="133" y="0"/>
                  </a:moveTo>
                  <a:cubicBezTo>
                    <a:pt x="55" y="0"/>
                    <a:pt x="0" y="73"/>
                    <a:pt x="14" y="147"/>
                  </a:cubicBezTo>
                  <a:lnTo>
                    <a:pt x="149" y="800"/>
                  </a:lnTo>
                  <a:cubicBezTo>
                    <a:pt x="160" y="857"/>
                    <a:pt x="209" y="898"/>
                    <a:pt x="268" y="898"/>
                  </a:cubicBezTo>
                  <a:lnTo>
                    <a:pt x="434" y="898"/>
                  </a:lnTo>
                  <a:cubicBezTo>
                    <a:pt x="513" y="898"/>
                    <a:pt x="569" y="828"/>
                    <a:pt x="554" y="751"/>
                  </a:cubicBezTo>
                  <a:lnTo>
                    <a:pt x="421" y="98"/>
                  </a:lnTo>
                  <a:cubicBezTo>
                    <a:pt x="407" y="43"/>
                    <a:pt x="358" y="0"/>
                    <a:pt x="2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35"/>
            <p:cNvSpPr/>
            <p:nvPr/>
          </p:nvSpPr>
          <p:spPr>
            <a:xfrm>
              <a:off x="-11385122" y="1414448"/>
              <a:ext cx="400435" cy="735586"/>
            </a:xfrm>
            <a:custGeom>
              <a:avLst/>
              <a:gdLst/>
              <a:ahLst/>
              <a:cxnLst/>
              <a:rect l="l" t="t" r="r" b="b"/>
              <a:pathLst>
                <a:path w="963" h="1769" extrusionOk="0">
                  <a:moveTo>
                    <a:pt x="462" y="1"/>
                  </a:moveTo>
                  <a:lnTo>
                    <a:pt x="462" y="1"/>
                  </a:lnTo>
                  <a:cubicBezTo>
                    <a:pt x="194" y="134"/>
                    <a:pt x="0" y="466"/>
                    <a:pt x="0" y="854"/>
                  </a:cubicBezTo>
                  <a:cubicBezTo>
                    <a:pt x="0" y="1360"/>
                    <a:pt x="323" y="1769"/>
                    <a:pt x="718" y="1769"/>
                  </a:cubicBezTo>
                  <a:cubicBezTo>
                    <a:pt x="804" y="1769"/>
                    <a:pt x="885" y="1749"/>
                    <a:pt x="963" y="1714"/>
                  </a:cubicBezTo>
                  <a:lnTo>
                    <a:pt x="364" y="183"/>
                  </a:lnTo>
                  <a:lnTo>
                    <a:pt x="4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35"/>
            <p:cNvSpPr/>
            <p:nvPr/>
          </p:nvSpPr>
          <p:spPr>
            <a:xfrm>
              <a:off x="-14338687" y="1002787"/>
              <a:ext cx="3626782" cy="1287379"/>
            </a:xfrm>
            <a:custGeom>
              <a:avLst/>
              <a:gdLst/>
              <a:ahLst/>
              <a:cxnLst/>
              <a:rect l="l" t="t" r="r" b="b"/>
              <a:pathLst>
                <a:path w="8722" h="3096" extrusionOk="0">
                  <a:moveTo>
                    <a:pt x="1" y="1"/>
                  </a:moveTo>
                  <a:lnTo>
                    <a:pt x="447" y="1098"/>
                  </a:lnTo>
                  <a:lnTo>
                    <a:pt x="2352" y="3095"/>
                  </a:lnTo>
                  <a:lnTo>
                    <a:pt x="8324" y="2219"/>
                  </a:lnTo>
                  <a:lnTo>
                    <a:pt x="8721" y="1016"/>
                  </a:lnTo>
                  <a:lnTo>
                    <a:pt x="8721" y="463"/>
                  </a:lnTo>
                  <a:cubicBezTo>
                    <a:pt x="8721" y="224"/>
                    <a:pt x="8526" y="28"/>
                    <a:pt x="8287" y="2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35"/>
            <p:cNvSpPr/>
            <p:nvPr/>
          </p:nvSpPr>
          <p:spPr>
            <a:xfrm>
              <a:off x="-12668756" y="1010272"/>
              <a:ext cx="1069489" cy="1177186"/>
            </a:xfrm>
            <a:custGeom>
              <a:avLst/>
              <a:gdLst/>
              <a:ahLst/>
              <a:cxnLst/>
              <a:rect l="l" t="t" r="r" b="b"/>
              <a:pathLst>
                <a:path w="2572" h="2831" extrusionOk="0">
                  <a:moveTo>
                    <a:pt x="1540" y="0"/>
                  </a:moveTo>
                  <a:cubicBezTo>
                    <a:pt x="1485" y="161"/>
                    <a:pt x="1429" y="323"/>
                    <a:pt x="1364" y="484"/>
                  </a:cubicBezTo>
                  <a:cubicBezTo>
                    <a:pt x="989" y="1421"/>
                    <a:pt x="496" y="2205"/>
                    <a:pt x="1" y="2716"/>
                  </a:cubicBezTo>
                  <a:lnTo>
                    <a:pt x="1" y="2831"/>
                  </a:lnTo>
                  <a:lnTo>
                    <a:pt x="2407" y="2477"/>
                  </a:lnTo>
                  <a:cubicBezTo>
                    <a:pt x="2352" y="1910"/>
                    <a:pt x="2368" y="1248"/>
                    <a:pt x="2471" y="554"/>
                  </a:cubicBezTo>
                  <a:cubicBezTo>
                    <a:pt x="2501" y="366"/>
                    <a:pt x="2534" y="182"/>
                    <a:pt x="2571" y="2"/>
                  </a:cubicBezTo>
                  <a:lnTo>
                    <a:pt x="1540" y="0"/>
                  </a:ln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35"/>
            <p:cNvSpPr/>
            <p:nvPr/>
          </p:nvSpPr>
          <p:spPr>
            <a:xfrm>
              <a:off x="-11005479" y="1173689"/>
              <a:ext cx="460313" cy="583811"/>
            </a:xfrm>
            <a:custGeom>
              <a:avLst/>
              <a:gdLst/>
              <a:ahLst/>
              <a:cxnLst/>
              <a:rect l="l" t="t" r="r" b="b"/>
              <a:pathLst>
                <a:path w="1107" h="1404" extrusionOk="0">
                  <a:moveTo>
                    <a:pt x="555" y="1"/>
                  </a:moveTo>
                  <a:cubicBezTo>
                    <a:pt x="249" y="1"/>
                    <a:pt x="1" y="314"/>
                    <a:pt x="1" y="703"/>
                  </a:cubicBezTo>
                  <a:cubicBezTo>
                    <a:pt x="1" y="1090"/>
                    <a:pt x="249" y="1403"/>
                    <a:pt x="555" y="1403"/>
                  </a:cubicBezTo>
                  <a:cubicBezTo>
                    <a:pt x="860" y="1403"/>
                    <a:pt x="1106" y="1088"/>
                    <a:pt x="1106" y="703"/>
                  </a:cubicBezTo>
                  <a:cubicBezTo>
                    <a:pt x="1106" y="314"/>
                    <a:pt x="860" y="1"/>
                    <a:pt x="5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35"/>
            <p:cNvSpPr/>
            <p:nvPr/>
          </p:nvSpPr>
          <p:spPr>
            <a:xfrm>
              <a:off x="-10950175" y="1297187"/>
              <a:ext cx="264877" cy="336398"/>
            </a:xfrm>
            <a:custGeom>
              <a:avLst/>
              <a:gdLst/>
              <a:ahLst/>
              <a:cxnLst/>
              <a:rect l="l" t="t" r="r" b="b"/>
              <a:pathLst>
                <a:path w="637" h="809" extrusionOk="0">
                  <a:moveTo>
                    <a:pt x="318" y="1"/>
                  </a:moveTo>
                  <a:cubicBezTo>
                    <a:pt x="142" y="1"/>
                    <a:pt x="1" y="183"/>
                    <a:pt x="1" y="406"/>
                  </a:cubicBezTo>
                  <a:cubicBezTo>
                    <a:pt x="1" y="627"/>
                    <a:pt x="142" y="809"/>
                    <a:pt x="318" y="809"/>
                  </a:cubicBezTo>
                  <a:cubicBezTo>
                    <a:pt x="494" y="809"/>
                    <a:pt x="637" y="627"/>
                    <a:pt x="637" y="406"/>
                  </a:cubicBezTo>
                  <a:cubicBezTo>
                    <a:pt x="637" y="183"/>
                    <a:pt x="494" y="1"/>
                    <a:pt x="3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35"/>
            <p:cNvSpPr/>
            <p:nvPr/>
          </p:nvSpPr>
          <p:spPr>
            <a:xfrm>
              <a:off x="-16178273" y="385711"/>
              <a:ext cx="1124377" cy="776336"/>
            </a:xfrm>
            <a:custGeom>
              <a:avLst/>
              <a:gdLst/>
              <a:ahLst/>
              <a:cxnLst/>
              <a:rect l="l" t="t" r="r" b="b"/>
              <a:pathLst>
                <a:path w="2704" h="1867" extrusionOk="0">
                  <a:moveTo>
                    <a:pt x="474" y="0"/>
                  </a:moveTo>
                  <a:cubicBezTo>
                    <a:pt x="0" y="0"/>
                    <a:pt x="470" y="1866"/>
                    <a:pt x="470" y="1866"/>
                  </a:cubicBezTo>
                  <a:lnTo>
                    <a:pt x="2704" y="1714"/>
                  </a:lnTo>
                  <a:cubicBezTo>
                    <a:pt x="2704" y="489"/>
                    <a:pt x="1348" y="0"/>
                    <a:pt x="4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35"/>
            <p:cNvSpPr/>
            <p:nvPr/>
          </p:nvSpPr>
          <p:spPr>
            <a:xfrm>
              <a:off x="-15227709" y="345793"/>
              <a:ext cx="1141842" cy="795879"/>
            </a:xfrm>
            <a:custGeom>
              <a:avLst/>
              <a:gdLst/>
              <a:ahLst/>
              <a:cxnLst/>
              <a:rect l="l" t="t" r="r" b="b"/>
              <a:pathLst>
                <a:path w="2746" h="1914" extrusionOk="0">
                  <a:moveTo>
                    <a:pt x="480" y="0"/>
                  </a:moveTo>
                  <a:cubicBezTo>
                    <a:pt x="1" y="0"/>
                    <a:pt x="478" y="1913"/>
                    <a:pt x="478" y="1913"/>
                  </a:cubicBezTo>
                  <a:lnTo>
                    <a:pt x="2741" y="1759"/>
                  </a:lnTo>
                  <a:cubicBezTo>
                    <a:pt x="2745" y="503"/>
                    <a:pt x="1370" y="0"/>
                    <a:pt x="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35"/>
            <p:cNvSpPr/>
            <p:nvPr/>
          </p:nvSpPr>
          <p:spPr>
            <a:xfrm>
              <a:off x="-16139186" y="3540532"/>
              <a:ext cx="1165128" cy="799206"/>
            </a:xfrm>
            <a:custGeom>
              <a:avLst/>
              <a:gdLst/>
              <a:ahLst/>
              <a:cxnLst/>
              <a:rect l="l" t="t" r="r" b="b"/>
              <a:pathLst>
                <a:path w="2802" h="1922" extrusionOk="0">
                  <a:moveTo>
                    <a:pt x="0" y="1"/>
                  </a:moveTo>
                  <a:cubicBezTo>
                    <a:pt x="0" y="1"/>
                    <a:pt x="57" y="1922"/>
                    <a:pt x="536" y="1922"/>
                  </a:cubicBezTo>
                  <a:cubicBezTo>
                    <a:pt x="1422" y="1922"/>
                    <a:pt x="2799" y="1421"/>
                    <a:pt x="2801" y="15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35"/>
            <p:cNvSpPr/>
            <p:nvPr/>
          </p:nvSpPr>
          <p:spPr>
            <a:xfrm>
              <a:off x="-15253490" y="3565065"/>
              <a:ext cx="1165128" cy="799206"/>
            </a:xfrm>
            <a:custGeom>
              <a:avLst/>
              <a:gdLst/>
              <a:ahLst/>
              <a:cxnLst/>
              <a:rect l="l" t="t" r="r" b="b"/>
              <a:pathLst>
                <a:path w="2802" h="1922" extrusionOk="0">
                  <a:moveTo>
                    <a:pt x="0" y="1"/>
                  </a:moveTo>
                  <a:cubicBezTo>
                    <a:pt x="0" y="1"/>
                    <a:pt x="55" y="1921"/>
                    <a:pt x="534" y="1921"/>
                  </a:cubicBezTo>
                  <a:cubicBezTo>
                    <a:pt x="1422" y="1921"/>
                    <a:pt x="2799" y="1421"/>
                    <a:pt x="2801" y="15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35"/>
            <p:cNvSpPr/>
            <p:nvPr/>
          </p:nvSpPr>
          <p:spPr>
            <a:xfrm>
              <a:off x="-18835775" y="759117"/>
              <a:ext cx="5902565" cy="3365647"/>
            </a:xfrm>
            <a:custGeom>
              <a:avLst/>
              <a:gdLst/>
              <a:ahLst/>
              <a:cxnLst/>
              <a:rect l="l" t="t" r="r" b="b"/>
              <a:pathLst>
                <a:path w="14195" h="8094" extrusionOk="0">
                  <a:moveTo>
                    <a:pt x="14192" y="0"/>
                  </a:moveTo>
                  <a:cubicBezTo>
                    <a:pt x="14192" y="0"/>
                    <a:pt x="9989" y="145"/>
                    <a:pt x="8756" y="145"/>
                  </a:cubicBezTo>
                  <a:cubicBezTo>
                    <a:pt x="8638" y="145"/>
                    <a:pt x="8547" y="144"/>
                    <a:pt x="8490" y="141"/>
                  </a:cubicBezTo>
                  <a:cubicBezTo>
                    <a:pt x="8458" y="139"/>
                    <a:pt x="8416" y="139"/>
                    <a:pt x="8365" y="139"/>
                  </a:cubicBezTo>
                  <a:cubicBezTo>
                    <a:pt x="7378" y="139"/>
                    <a:pt x="3080" y="413"/>
                    <a:pt x="3080" y="413"/>
                  </a:cubicBezTo>
                  <a:cubicBezTo>
                    <a:pt x="1" y="1113"/>
                    <a:pt x="206" y="6522"/>
                    <a:pt x="2536" y="7623"/>
                  </a:cubicBezTo>
                  <a:cubicBezTo>
                    <a:pt x="4501" y="7407"/>
                    <a:pt x="6183" y="7363"/>
                    <a:pt x="7228" y="7363"/>
                  </a:cubicBezTo>
                  <a:cubicBezTo>
                    <a:pt x="7948" y="7363"/>
                    <a:pt x="8365" y="7384"/>
                    <a:pt x="8365" y="7384"/>
                  </a:cubicBezTo>
                  <a:cubicBezTo>
                    <a:pt x="8365" y="7384"/>
                    <a:pt x="13593" y="8094"/>
                    <a:pt x="14070" y="8094"/>
                  </a:cubicBezTo>
                  <a:cubicBezTo>
                    <a:pt x="14089" y="8094"/>
                    <a:pt x="14101" y="8093"/>
                    <a:pt x="14104" y="8090"/>
                  </a:cubicBezTo>
                  <a:cubicBezTo>
                    <a:pt x="14194" y="8030"/>
                    <a:pt x="14192" y="0"/>
                    <a:pt x="141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35"/>
            <p:cNvSpPr/>
            <p:nvPr/>
          </p:nvSpPr>
          <p:spPr>
            <a:xfrm>
              <a:off x="-17959643" y="1670593"/>
              <a:ext cx="3121145" cy="326835"/>
            </a:xfrm>
            <a:custGeom>
              <a:avLst/>
              <a:gdLst/>
              <a:ahLst/>
              <a:cxnLst/>
              <a:rect l="l" t="t" r="r" b="b"/>
              <a:pathLst>
                <a:path w="7506" h="786" extrusionOk="0">
                  <a:moveTo>
                    <a:pt x="660" y="1"/>
                  </a:moveTo>
                  <a:lnTo>
                    <a:pt x="0" y="764"/>
                  </a:lnTo>
                  <a:cubicBezTo>
                    <a:pt x="1190" y="724"/>
                    <a:pt x="2343" y="711"/>
                    <a:pt x="3373" y="711"/>
                  </a:cubicBezTo>
                  <a:cubicBezTo>
                    <a:pt x="5771" y="711"/>
                    <a:pt x="7506" y="785"/>
                    <a:pt x="7506" y="785"/>
                  </a:cubicBezTo>
                  <a:cubicBezTo>
                    <a:pt x="7506" y="785"/>
                    <a:pt x="2661" y="226"/>
                    <a:pt x="660" y="1"/>
                  </a:cubicBez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35"/>
            <p:cNvSpPr/>
            <p:nvPr/>
          </p:nvSpPr>
          <p:spPr>
            <a:xfrm>
              <a:off x="-16281812" y="1179510"/>
              <a:ext cx="3124056" cy="792553"/>
            </a:xfrm>
            <a:custGeom>
              <a:avLst/>
              <a:gdLst/>
              <a:ahLst/>
              <a:cxnLst/>
              <a:rect l="l" t="t" r="r" b="b"/>
              <a:pathLst>
                <a:path w="7513" h="1906" extrusionOk="0">
                  <a:moveTo>
                    <a:pt x="7512" y="0"/>
                  </a:moveTo>
                  <a:lnTo>
                    <a:pt x="7512" y="0"/>
                  </a:lnTo>
                  <a:cubicBezTo>
                    <a:pt x="6190" y="114"/>
                    <a:pt x="1" y="1115"/>
                    <a:pt x="1" y="1115"/>
                  </a:cubicBezTo>
                  <a:cubicBezTo>
                    <a:pt x="1" y="1115"/>
                    <a:pt x="659" y="1031"/>
                    <a:pt x="1616" y="1031"/>
                  </a:cubicBezTo>
                  <a:cubicBezTo>
                    <a:pt x="2907" y="1031"/>
                    <a:pt x="4740" y="1184"/>
                    <a:pt x="6233" y="1906"/>
                  </a:cubicBezTo>
                  <a:lnTo>
                    <a:pt x="7512" y="0"/>
                  </a:ln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35"/>
            <p:cNvSpPr/>
            <p:nvPr/>
          </p:nvSpPr>
          <p:spPr>
            <a:xfrm>
              <a:off x="-18834943" y="933761"/>
              <a:ext cx="5897575" cy="3191003"/>
            </a:xfrm>
            <a:custGeom>
              <a:avLst/>
              <a:gdLst/>
              <a:ahLst/>
              <a:cxnLst/>
              <a:rect l="l" t="t" r="r" b="b"/>
              <a:pathLst>
                <a:path w="14183" h="7674" extrusionOk="0">
                  <a:moveTo>
                    <a:pt x="3050" y="1"/>
                  </a:moveTo>
                  <a:lnTo>
                    <a:pt x="3050" y="1"/>
                  </a:lnTo>
                  <a:cubicBezTo>
                    <a:pt x="1" y="726"/>
                    <a:pt x="212" y="6104"/>
                    <a:pt x="2534" y="7203"/>
                  </a:cubicBezTo>
                  <a:cubicBezTo>
                    <a:pt x="4499" y="6987"/>
                    <a:pt x="6181" y="6943"/>
                    <a:pt x="7226" y="6943"/>
                  </a:cubicBezTo>
                  <a:cubicBezTo>
                    <a:pt x="7946" y="6943"/>
                    <a:pt x="8363" y="6964"/>
                    <a:pt x="8363" y="6964"/>
                  </a:cubicBezTo>
                  <a:cubicBezTo>
                    <a:pt x="8363" y="6964"/>
                    <a:pt x="13591" y="7674"/>
                    <a:pt x="14068" y="7674"/>
                  </a:cubicBezTo>
                  <a:cubicBezTo>
                    <a:pt x="14087" y="7674"/>
                    <a:pt x="14099" y="7673"/>
                    <a:pt x="14102" y="7670"/>
                  </a:cubicBezTo>
                  <a:cubicBezTo>
                    <a:pt x="14151" y="7637"/>
                    <a:pt x="14173" y="5237"/>
                    <a:pt x="14182" y="3062"/>
                  </a:cubicBezTo>
                  <a:lnTo>
                    <a:pt x="14182" y="3062"/>
                  </a:lnTo>
                  <a:cubicBezTo>
                    <a:pt x="12957" y="3363"/>
                    <a:pt x="11441" y="3541"/>
                    <a:pt x="9798" y="3541"/>
                  </a:cubicBezTo>
                  <a:cubicBezTo>
                    <a:pt x="9789" y="3541"/>
                    <a:pt x="9780" y="3541"/>
                    <a:pt x="9771" y="3541"/>
                  </a:cubicBezTo>
                  <a:cubicBezTo>
                    <a:pt x="5669" y="3539"/>
                    <a:pt x="2344" y="2424"/>
                    <a:pt x="2346" y="1055"/>
                  </a:cubicBezTo>
                  <a:cubicBezTo>
                    <a:pt x="2346" y="677"/>
                    <a:pt x="2600" y="321"/>
                    <a:pt x="3050" y="1"/>
                  </a:cubicBez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35"/>
            <p:cNvSpPr/>
            <p:nvPr/>
          </p:nvSpPr>
          <p:spPr>
            <a:xfrm>
              <a:off x="-17821591" y="3438240"/>
              <a:ext cx="4871747" cy="686519"/>
            </a:xfrm>
            <a:custGeom>
              <a:avLst/>
              <a:gdLst/>
              <a:ahLst/>
              <a:cxnLst/>
              <a:rect l="l" t="t" r="r" b="b"/>
              <a:pathLst>
                <a:path w="11716" h="1651" extrusionOk="0">
                  <a:moveTo>
                    <a:pt x="7143" y="0"/>
                  </a:moveTo>
                  <a:cubicBezTo>
                    <a:pt x="3802" y="0"/>
                    <a:pt x="981" y="474"/>
                    <a:pt x="1" y="1131"/>
                  </a:cubicBezTo>
                  <a:cubicBezTo>
                    <a:pt x="34" y="1149"/>
                    <a:pt x="65" y="1166"/>
                    <a:pt x="97" y="1180"/>
                  </a:cubicBezTo>
                  <a:cubicBezTo>
                    <a:pt x="2062" y="964"/>
                    <a:pt x="3744" y="920"/>
                    <a:pt x="4789" y="920"/>
                  </a:cubicBezTo>
                  <a:cubicBezTo>
                    <a:pt x="5509" y="920"/>
                    <a:pt x="5926" y="941"/>
                    <a:pt x="5926" y="941"/>
                  </a:cubicBezTo>
                  <a:cubicBezTo>
                    <a:pt x="5926" y="941"/>
                    <a:pt x="11154" y="1651"/>
                    <a:pt x="11631" y="1651"/>
                  </a:cubicBezTo>
                  <a:cubicBezTo>
                    <a:pt x="11650" y="1651"/>
                    <a:pt x="11662" y="1650"/>
                    <a:pt x="11665" y="1647"/>
                  </a:cubicBezTo>
                  <a:cubicBezTo>
                    <a:pt x="11687" y="1634"/>
                    <a:pt x="11704" y="1108"/>
                    <a:pt x="11716" y="335"/>
                  </a:cubicBezTo>
                  <a:cubicBezTo>
                    <a:pt x="10454" y="124"/>
                    <a:pt x="8885" y="2"/>
                    <a:pt x="7184" y="0"/>
                  </a:cubicBezTo>
                  <a:cubicBezTo>
                    <a:pt x="7170" y="0"/>
                    <a:pt x="7156" y="0"/>
                    <a:pt x="7143" y="0"/>
                  </a:cubicBez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35"/>
            <p:cNvSpPr/>
            <p:nvPr/>
          </p:nvSpPr>
          <p:spPr>
            <a:xfrm>
              <a:off x="-17033198" y="385711"/>
              <a:ext cx="1146416" cy="1427926"/>
            </a:xfrm>
            <a:custGeom>
              <a:avLst/>
              <a:gdLst/>
              <a:ahLst/>
              <a:cxnLst/>
              <a:rect l="l" t="t" r="r" b="b"/>
              <a:pathLst>
                <a:path w="2757" h="3434" extrusionOk="0">
                  <a:moveTo>
                    <a:pt x="2530" y="0"/>
                  </a:moveTo>
                  <a:cubicBezTo>
                    <a:pt x="1182" y="0"/>
                    <a:pt x="2" y="718"/>
                    <a:pt x="0" y="2265"/>
                  </a:cubicBezTo>
                  <a:cubicBezTo>
                    <a:pt x="0" y="2633"/>
                    <a:pt x="75" y="3020"/>
                    <a:pt x="206" y="3318"/>
                  </a:cubicBezTo>
                  <a:cubicBezTo>
                    <a:pt x="241" y="3397"/>
                    <a:pt x="312" y="3434"/>
                    <a:pt x="383" y="3434"/>
                  </a:cubicBezTo>
                  <a:cubicBezTo>
                    <a:pt x="480" y="3434"/>
                    <a:pt x="577" y="3364"/>
                    <a:pt x="579" y="3245"/>
                  </a:cubicBezTo>
                  <a:cubicBezTo>
                    <a:pt x="603" y="2387"/>
                    <a:pt x="967" y="1190"/>
                    <a:pt x="2569" y="1105"/>
                  </a:cubicBezTo>
                  <a:cubicBezTo>
                    <a:pt x="2670" y="1101"/>
                    <a:pt x="2755" y="1017"/>
                    <a:pt x="2755" y="912"/>
                  </a:cubicBezTo>
                  <a:cubicBezTo>
                    <a:pt x="2757" y="597"/>
                    <a:pt x="2737" y="0"/>
                    <a:pt x="25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35"/>
            <p:cNvSpPr/>
            <p:nvPr/>
          </p:nvSpPr>
          <p:spPr>
            <a:xfrm>
              <a:off x="-16094693" y="345793"/>
              <a:ext cx="1163464" cy="1468676"/>
            </a:xfrm>
            <a:custGeom>
              <a:avLst/>
              <a:gdLst/>
              <a:ahLst/>
              <a:cxnLst/>
              <a:rect l="l" t="t" r="r" b="b"/>
              <a:pathLst>
                <a:path w="2798" h="3532" extrusionOk="0">
                  <a:moveTo>
                    <a:pt x="2565" y="0"/>
                  </a:moveTo>
                  <a:cubicBezTo>
                    <a:pt x="1198" y="0"/>
                    <a:pt x="1" y="740"/>
                    <a:pt x="1" y="2324"/>
                  </a:cubicBezTo>
                  <a:cubicBezTo>
                    <a:pt x="1" y="2708"/>
                    <a:pt x="75" y="3109"/>
                    <a:pt x="212" y="3418"/>
                  </a:cubicBezTo>
                  <a:cubicBezTo>
                    <a:pt x="248" y="3496"/>
                    <a:pt x="317" y="3532"/>
                    <a:pt x="387" y="3532"/>
                  </a:cubicBezTo>
                  <a:cubicBezTo>
                    <a:pt x="485" y="3532"/>
                    <a:pt x="584" y="3461"/>
                    <a:pt x="588" y="3339"/>
                  </a:cubicBezTo>
                  <a:cubicBezTo>
                    <a:pt x="607" y="2455"/>
                    <a:pt x="973" y="1219"/>
                    <a:pt x="2606" y="1135"/>
                  </a:cubicBezTo>
                  <a:cubicBezTo>
                    <a:pt x="2710" y="1131"/>
                    <a:pt x="2792" y="1047"/>
                    <a:pt x="2792" y="943"/>
                  </a:cubicBezTo>
                  <a:cubicBezTo>
                    <a:pt x="2798" y="618"/>
                    <a:pt x="2778" y="0"/>
                    <a:pt x="25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35"/>
            <p:cNvSpPr/>
            <p:nvPr/>
          </p:nvSpPr>
          <p:spPr>
            <a:xfrm>
              <a:off x="-18356751" y="3135524"/>
              <a:ext cx="3630524" cy="523517"/>
            </a:xfrm>
            <a:custGeom>
              <a:avLst/>
              <a:gdLst/>
              <a:ahLst/>
              <a:cxnLst/>
              <a:rect l="l" t="t" r="r" b="b"/>
              <a:pathLst>
                <a:path w="8731" h="1259" extrusionOk="0">
                  <a:moveTo>
                    <a:pt x="8731" y="1"/>
                  </a:moveTo>
                  <a:lnTo>
                    <a:pt x="8731" y="1"/>
                  </a:lnTo>
                  <a:cubicBezTo>
                    <a:pt x="8731" y="1"/>
                    <a:pt x="6070" y="32"/>
                    <a:pt x="1" y="288"/>
                  </a:cubicBezTo>
                  <a:cubicBezTo>
                    <a:pt x="148" y="654"/>
                    <a:pt x="339" y="983"/>
                    <a:pt x="570" y="1258"/>
                  </a:cubicBezTo>
                  <a:cubicBezTo>
                    <a:pt x="3512" y="773"/>
                    <a:pt x="8731" y="1"/>
                    <a:pt x="8731" y="1"/>
                  </a:cubicBez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35"/>
            <p:cNvSpPr/>
            <p:nvPr/>
          </p:nvSpPr>
          <p:spPr>
            <a:xfrm>
              <a:off x="-16965003" y="2825738"/>
              <a:ext cx="1169286" cy="1514001"/>
            </a:xfrm>
            <a:custGeom>
              <a:avLst/>
              <a:gdLst/>
              <a:ahLst/>
              <a:cxnLst/>
              <a:rect l="l" t="t" r="r" b="b"/>
              <a:pathLst>
                <a:path w="2812" h="3641" extrusionOk="0">
                  <a:moveTo>
                    <a:pt x="534" y="1"/>
                  </a:moveTo>
                  <a:cubicBezTo>
                    <a:pt x="466" y="1"/>
                    <a:pt x="399" y="35"/>
                    <a:pt x="363" y="110"/>
                  </a:cubicBezTo>
                  <a:cubicBezTo>
                    <a:pt x="208" y="429"/>
                    <a:pt x="110" y="842"/>
                    <a:pt x="89" y="1235"/>
                  </a:cubicBezTo>
                  <a:cubicBezTo>
                    <a:pt x="1" y="2874"/>
                    <a:pt x="1155" y="3641"/>
                    <a:pt x="2522" y="3641"/>
                  </a:cubicBezTo>
                  <a:cubicBezTo>
                    <a:pt x="2661" y="3641"/>
                    <a:pt x="2731" y="3365"/>
                    <a:pt x="2771" y="3079"/>
                  </a:cubicBezTo>
                  <a:cubicBezTo>
                    <a:pt x="2812" y="2768"/>
                    <a:pt x="2598" y="2485"/>
                    <a:pt x="2291" y="2432"/>
                  </a:cubicBezTo>
                  <a:cubicBezTo>
                    <a:pt x="963" y="2197"/>
                    <a:pt x="709" y="1045"/>
                    <a:pt x="734" y="202"/>
                  </a:cubicBezTo>
                  <a:cubicBezTo>
                    <a:pt x="737" y="77"/>
                    <a:pt x="635" y="1"/>
                    <a:pt x="5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35"/>
            <p:cNvSpPr/>
            <p:nvPr/>
          </p:nvSpPr>
          <p:spPr>
            <a:xfrm>
              <a:off x="-16079308" y="2850272"/>
              <a:ext cx="1169286" cy="1514001"/>
            </a:xfrm>
            <a:custGeom>
              <a:avLst/>
              <a:gdLst/>
              <a:ahLst/>
              <a:cxnLst/>
              <a:rect l="l" t="t" r="r" b="b"/>
              <a:pathLst>
                <a:path w="2812" h="3641" extrusionOk="0">
                  <a:moveTo>
                    <a:pt x="534" y="1"/>
                  </a:moveTo>
                  <a:cubicBezTo>
                    <a:pt x="466" y="1"/>
                    <a:pt x="399" y="34"/>
                    <a:pt x="363" y="110"/>
                  </a:cubicBezTo>
                  <a:cubicBezTo>
                    <a:pt x="208" y="429"/>
                    <a:pt x="110" y="841"/>
                    <a:pt x="89" y="1234"/>
                  </a:cubicBezTo>
                  <a:cubicBezTo>
                    <a:pt x="1" y="2874"/>
                    <a:pt x="1155" y="3640"/>
                    <a:pt x="2520" y="3640"/>
                  </a:cubicBezTo>
                  <a:cubicBezTo>
                    <a:pt x="2661" y="3640"/>
                    <a:pt x="2734" y="3363"/>
                    <a:pt x="2771" y="3079"/>
                  </a:cubicBezTo>
                  <a:cubicBezTo>
                    <a:pt x="2812" y="2768"/>
                    <a:pt x="2599" y="2484"/>
                    <a:pt x="2291" y="2432"/>
                  </a:cubicBezTo>
                  <a:cubicBezTo>
                    <a:pt x="963" y="2197"/>
                    <a:pt x="709" y="1045"/>
                    <a:pt x="734" y="202"/>
                  </a:cubicBezTo>
                  <a:cubicBezTo>
                    <a:pt x="737" y="76"/>
                    <a:pt x="635" y="1"/>
                    <a:pt x="5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35"/>
            <p:cNvSpPr/>
            <p:nvPr/>
          </p:nvSpPr>
          <p:spPr>
            <a:xfrm>
              <a:off x="-6838967" y="498814"/>
              <a:ext cx="1344762" cy="3322818"/>
            </a:xfrm>
            <a:custGeom>
              <a:avLst/>
              <a:gdLst/>
              <a:ahLst/>
              <a:cxnLst/>
              <a:rect l="l" t="t" r="r" b="b"/>
              <a:pathLst>
                <a:path w="3234" h="7991" extrusionOk="0">
                  <a:moveTo>
                    <a:pt x="779" y="0"/>
                  </a:moveTo>
                  <a:lnTo>
                    <a:pt x="0" y="7987"/>
                  </a:lnTo>
                  <a:lnTo>
                    <a:pt x="3228" y="7991"/>
                  </a:lnTo>
                  <a:lnTo>
                    <a:pt x="3234" y="2"/>
                  </a:lnTo>
                  <a:lnTo>
                    <a:pt x="77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35"/>
            <p:cNvSpPr/>
            <p:nvPr/>
          </p:nvSpPr>
          <p:spPr>
            <a:xfrm>
              <a:off x="-6672224" y="703813"/>
              <a:ext cx="1019591" cy="1405887"/>
            </a:xfrm>
            <a:custGeom>
              <a:avLst/>
              <a:gdLst/>
              <a:ahLst/>
              <a:cxnLst/>
              <a:rect l="l" t="t" r="r" b="b"/>
              <a:pathLst>
                <a:path w="2452" h="3381" extrusionOk="0">
                  <a:moveTo>
                    <a:pt x="333" y="0"/>
                  </a:moveTo>
                  <a:lnTo>
                    <a:pt x="0" y="3378"/>
                  </a:lnTo>
                  <a:lnTo>
                    <a:pt x="2449" y="3380"/>
                  </a:lnTo>
                  <a:lnTo>
                    <a:pt x="2451" y="2"/>
                  </a:lnTo>
                  <a:lnTo>
                    <a:pt x="333" y="0"/>
                  </a:ln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35"/>
            <p:cNvSpPr/>
            <p:nvPr/>
          </p:nvSpPr>
          <p:spPr>
            <a:xfrm>
              <a:off x="-8831990" y="485508"/>
              <a:ext cx="2050408" cy="3324897"/>
            </a:xfrm>
            <a:custGeom>
              <a:avLst/>
              <a:gdLst/>
              <a:ahLst/>
              <a:cxnLst/>
              <a:rect l="l" t="t" r="r" b="b"/>
              <a:pathLst>
                <a:path w="4931" h="7996" extrusionOk="0">
                  <a:moveTo>
                    <a:pt x="875" y="1"/>
                  </a:moveTo>
                  <a:lnTo>
                    <a:pt x="1" y="7991"/>
                  </a:lnTo>
                  <a:lnTo>
                    <a:pt x="4054" y="7995"/>
                  </a:lnTo>
                  <a:lnTo>
                    <a:pt x="4930" y="5"/>
                  </a:lnTo>
                  <a:lnTo>
                    <a:pt x="87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35"/>
            <p:cNvSpPr/>
            <p:nvPr/>
          </p:nvSpPr>
          <p:spPr>
            <a:xfrm>
              <a:off x="-9090630" y="3939302"/>
              <a:ext cx="2176402" cy="101876"/>
            </a:xfrm>
            <a:custGeom>
              <a:avLst/>
              <a:gdLst/>
              <a:ahLst/>
              <a:cxnLst/>
              <a:rect l="l" t="t" r="r" b="b"/>
              <a:pathLst>
                <a:path w="5234" h="245" extrusionOk="0">
                  <a:moveTo>
                    <a:pt x="120" y="0"/>
                  </a:moveTo>
                  <a:cubicBezTo>
                    <a:pt x="55" y="0"/>
                    <a:pt x="1" y="53"/>
                    <a:pt x="1" y="120"/>
                  </a:cubicBezTo>
                  <a:cubicBezTo>
                    <a:pt x="1" y="186"/>
                    <a:pt x="55" y="239"/>
                    <a:pt x="120" y="239"/>
                  </a:cubicBezTo>
                  <a:lnTo>
                    <a:pt x="5114" y="245"/>
                  </a:lnTo>
                  <a:cubicBezTo>
                    <a:pt x="5180" y="245"/>
                    <a:pt x="5233" y="190"/>
                    <a:pt x="5233" y="126"/>
                  </a:cubicBezTo>
                  <a:cubicBezTo>
                    <a:pt x="5233" y="59"/>
                    <a:pt x="5182" y="4"/>
                    <a:pt x="5114" y="4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35"/>
            <p:cNvSpPr/>
            <p:nvPr/>
          </p:nvSpPr>
          <p:spPr>
            <a:xfrm>
              <a:off x="-7045630" y="3941797"/>
              <a:ext cx="1819213" cy="101876"/>
            </a:xfrm>
            <a:custGeom>
              <a:avLst/>
              <a:gdLst/>
              <a:ahLst/>
              <a:cxnLst/>
              <a:rect l="l" t="t" r="r" b="b"/>
              <a:pathLst>
                <a:path w="4375" h="245" extrusionOk="0">
                  <a:moveTo>
                    <a:pt x="22" y="0"/>
                  </a:moveTo>
                  <a:cubicBezTo>
                    <a:pt x="10" y="0"/>
                    <a:pt x="0" y="10"/>
                    <a:pt x="0" y="24"/>
                  </a:cubicBezTo>
                  <a:lnTo>
                    <a:pt x="0" y="221"/>
                  </a:lnTo>
                  <a:cubicBezTo>
                    <a:pt x="0" y="233"/>
                    <a:pt x="10" y="243"/>
                    <a:pt x="22" y="243"/>
                  </a:cubicBezTo>
                  <a:lnTo>
                    <a:pt x="4353" y="245"/>
                  </a:lnTo>
                  <a:cubicBezTo>
                    <a:pt x="4364" y="245"/>
                    <a:pt x="4374" y="237"/>
                    <a:pt x="4374" y="223"/>
                  </a:cubicBezTo>
                  <a:lnTo>
                    <a:pt x="4374" y="26"/>
                  </a:lnTo>
                  <a:cubicBezTo>
                    <a:pt x="4374" y="14"/>
                    <a:pt x="4364" y="4"/>
                    <a:pt x="4353" y="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35"/>
            <p:cNvSpPr/>
            <p:nvPr/>
          </p:nvSpPr>
          <p:spPr>
            <a:xfrm>
              <a:off x="-8705165" y="587384"/>
              <a:ext cx="1232075" cy="3142352"/>
            </a:xfrm>
            <a:custGeom>
              <a:avLst/>
              <a:gdLst/>
              <a:ahLst/>
              <a:cxnLst/>
              <a:rect l="l" t="t" r="r" b="b"/>
              <a:pathLst>
                <a:path w="2963" h="7557" extrusionOk="0">
                  <a:moveTo>
                    <a:pt x="715" y="0"/>
                  </a:moveTo>
                  <a:lnTo>
                    <a:pt x="1" y="7555"/>
                  </a:lnTo>
                  <a:lnTo>
                    <a:pt x="2955" y="7557"/>
                  </a:lnTo>
                  <a:lnTo>
                    <a:pt x="2962" y="2"/>
                  </a:lnTo>
                  <a:lnTo>
                    <a:pt x="715" y="0"/>
                  </a:ln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35"/>
            <p:cNvSpPr/>
            <p:nvPr/>
          </p:nvSpPr>
          <p:spPr>
            <a:xfrm>
              <a:off x="-8420329" y="547465"/>
              <a:ext cx="62373" cy="3226347"/>
            </a:xfrm>
            <a:custGeom>
              <a:avLst/>
              <a:gdLst/>
              <a:ahLst/>
              <a:cxnLst/>
              <a:rect l="l" t="t" r="r" b="b"/>
              <a:pathLst>
                <a:path w="150" h="7759" extrusionOk="0">
                  <a:moveTo>
                    <a:pt x="0" y="0"/>
                  </a:moveTo>
                  <a:lnTo>
                    <a:pt x="0" y="7758"/>
                  </a:lnTo>
                  <a:lnTo>
                    <a:pt x="149" y="7758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35"/>
            <p:cNvSpPr/>
            <p:nvPr/>
          </p:nvSpPr>
          <p:spPr>
            <a:xfrm>
              <a:off x="-7244391" y="702981"/>
              <a:ext cx="439106" cy="1405887"/>
            </a:xfrm>
            <a:custGeom>
              <a:avLst/>
              <a:gdLst/>
              <a:ahLst/>
              <a:cxnLst/>
              <a:rect l="l" t="t" r="r" b="b"/>
              <a:pathLst>
                <a:path w="1056" h="3381" extrusionOk="0">
                  <a:moveTo>
                    <a:pt x="3" y="0"/>
                  </a:moveTo>
                  <a:lnTo>
                    <a:pt x="1" y="3380"/>
                  </a:lnTo>
                  <a:lnTo>
                    <a:pt x="686" y="3380"/>
                  </a:lnTo>
                  <a:lnTo>
                    <a:pt x="1055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35"/>
            <p:cNvSpPr/>
            <p:nvPr/>
          </p:nvSpPr>
          <p:spPr>
            <a:xfrm>
              <a:off x="-4951147" y="2605354"/>
              <a:ext cx="3015527" cy="2603865"/>
            </a:xfrm>
            <a:custGeom>
              <a:avLst/>
              <a:gdLst/>
              <a:ahLst/>
              <a:cxnLst/>
              <a:rect l="l" t="t" r="r" b="b"/>
              <a:pathLst>
                <a:path w="7252" h="6262" extrusionOk="0">
                  <a:moveTo>
                    <a:pt x="3253" y="0"/>
                  </a:moveTo>
                  <a:lnTo>
                    <a:pt x="3253" y="0"/>
                  </a:lnTo>
                  <a:cubicBezTo>
                    <a:pt x="3889" y="2269"/>
                    <a:pt x="2793" y="4771"/>
                    <a:pt x="540" y="5888"/>
                  </a:cubicBezTo>
                  <a:cubicBezTo>
                    <a:pt x="362" y="5976"/>
                    <a:pt x="180" y="6052"/>
                    <a:pt x="0" y="6121"/>
                  </a:cubicBezTo>
                  <a:lnTo>
                    <a:pt x="0" y="6260"/>
                  </a:lnTo>
                  <a:lnTo>
                    <a:pt x="2535" y="6262"/>
                  </a:lnTo>
                  <a:cubicBezTo>
                    <a:pt x="2645" y="4507"/>
                    <a:pt x="3689" y="2837"/>
                    <a:pt x="5419" y="1978"/>
                  </a:cubicBezTo>
                  <a:cubicBezTo>
                    <a:pt x="6013" y="1685"/>
                    <a:pt x="6633" y="1514"/>
                    <a:pt x="7251" y="1452"/>
                  </a:cubicBezTo>
                  <a:lnTo>
                    <a:pt x="7251" y="1256"/>
                  </a:lnTo>
                  <a:cubicBezTo>
                    <a:pt x="7251" y="638"/>
                    <a:pt x="5426" y="229"/>
                    <a:pt x="3253" y="0"/>
                  </a:cubicBez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35"/>
            <p:cNvSpPr/>
            <p:nvPr/>
          </p:nvSpPr>
          <p:spPr>
            <a:xfrm>
              <a:off x="-4031354" y="2950068"/>
              <a:ext cx="129736" cy="1118972"/>
            </a:xfrm>
            <a:custGeom>
              <a:avLst/>
              <a:gdLst/>
              <a:ahLst/>
              <a:cxnLst/>
              <a:rect l="l" t="t" r="r" b="b"/>
              <a:pathLst>
                <a:path w="312" h="2691" extrusionOk="0">
                  <a:moveTo>
                    <a:pt x="1" y="1"/>
                  </a:moveTo>
                  <a:lnTo>
                    <a:pt x="1" y="2690"/>
                  </a:lnTo>
                  <a:lnTo>
                    <a:pt x="312" y="2690"/>
                  </a:lnTo>
                  <a:lnTo>
                    <a:pt x="3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35"/>
            <p:cNvSpPr/>
            <p:nvPr/>
          </p:nvSpPr>
          <p:spPr>
            <a:xfrm>
              <a:off x="-4259223" y="2950068"/>
              <a:ext cx="129736" cy="1118972"/>
            </a:xfrm>
            <a:custGeom>
              <a:avLst/>
              <a:gdLst/>
              <a:ahLst/>
              <a:cxnLst/>
              <a:rect l="l" t="t" r="r" b="b"/>
              <a:pathLst>
                <a:path w="312" h="2691" extrusionOk="0">
                  <a:moveTo>
                    <a:pt x="1" y="1"/>
                  </a:moveTo>
                  <a:lnTo>
                    <a:pt x="1" y="2690"/>
                  </a:lnTo>
                  <a:lnTo>
                    <a:pt x="312" y="2690"/>
                  </a:lnTo>
                  <a:lnTo>
                    <a:pt x="3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35"/>
            <p:cNvSpPr/>
            <p:nvPr/>
          </p:nvSpPr>
          <p:spPr>
            <a:xfrm>
              <a:off x="-4486677" y="2948405"/>
              <a:ext cx="129736" cy="1118972"/>
            </a:xfrm>
            <a:custGeom>
              <a:avLst/>
              <a:gdLst/>
              <a:ahLst/>
              <a:cxnLst/>
              <a:rect l="l" t="t" r="r" b="b"/>
              <a:pathLst>
                <a:path w="312" h="2691" extrusionOk="0">
                  <a:moveTo>
                    <a:pt x="0" y="1"/>
                  </a:moveTo>
                  <a:lnTo>
                    <a:pt x="0" y="2690"/>
                  </a:lnTo>
                  <a:lnTo>
                    <a:pt x="311" y="2690"/>
                  </a:lnTo>
                  <a:lnTo>
                    <a:pt x="3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35"/>
            <p:cNvSpPr/>
            <p:nvPr/>
          </p:nvSpPr>
          <p:spPr>
            <a:xfrm>
              <a:off x="-4713714" y="2948405"/>
              <a:ext cx="129736" cy="1118972"/>
            </a:xfrm>
            <a:custGeom>
              <a:avLst/>
              <a:gdLst/>
              <a:ahLst/>
              <a:cxnLst/>
              <a:rect l="l" t="t" r="r" b="b"/>
              <a:pathLst>
                <a:path w="312" h="2691" extrusionOk="0">
                  <a:moveTo>
                    <a:pt x="0" y="1"/>
                  </a:moveTo>
                  <a:lnTo>
                    <a:pt x="0" y="2690"/>
                  </a:lnTo>
                  <a:lnTo>
                    <a:pt x="311" y="2690"/>
                  </a:lnTo>
                  <a:lnTo>
                    <a:pt x="3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35"/>
            <p:cNvSpPr/>
            <p:nvPr/>
          </p:nvSpPr>
          <p:spPr>
            <a:xfrm>
              <a:off x="-3036714" y="2677707"/>
              <a:ext cx="543061" cy="2531512"/>
            </a:xfrm>
            <a:custGeom>
              <a:avLst/>
              <a:gdLst/>
              <a:ahLst/>
              <a:cxnLst/>
              <a:rect l="l" t="t" r="r" b="b"/>
              <a:pathLst>
                <a:path w="1306" h="6088" extrusionOk="0">
                  <a:moveTo>
                    <a:pt x="5" y="0"/>
                  </a:moveTo>
                  <a:lnTo>
                    <a:pt x="1" y="6088"/>
                  </a:lnTo>
                  <a:lnTo>
                    <a:pt x="1302" y="6088"/>
                  </a:lnTo>
                  <a:lnTo>
                    <a:pt x="1306" y="265"/>
                  </a:lnTo>
                  <a:cubicBezTo>
                    <a:pt x="926" y="163"/>
                    <a:pt x="486" y="75"/>
                    <a:pt x="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35"/>
            <p:cNvSpPr/>
            <p:nvPr/>
          </p:nvSpPr>
          <p:spPr>
            <a:xfrm>
              <a:off x="-4169822" y="2077264"/>
              <a:ext cx="212900" cy="326003"/>
            </a:xfrm>
            <a:custGeom>
              <a:avLst/>
              <a:gdLst/>
              <a:ahLst/>
              <a:cxnLst/>
              <a:rect l="l" t="t" r="r" b="b"/>
              <a:pathLst>
                <a:path w="512" h="784" extrusionOk="0">
                  <a:moveTo>
                    <a:pt x="512" y="1"/>
                  </a:moveTo>
                  <a:lnTo>
                    <a:pt x="3" y="136"/>
                  </a:lnTo>
                  <a:lnTo>
                    <a:pt x="1" y="783"/>
                  </a:lnTo>
                  <a:lnTo>
                    <a:pt x="510" y="783"/>
                  </a:lnTo>
                  <a:lnTo>
                    <a:pt x="512" y="1"/>
                  </a:ln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35"/>
            <p:cNvSpPr/>
            <p:nvPr/>
          </p:nvSpPr>
          <p:spPr>
            <a:xfrm>
              <a:off x="-4329913" y="1812387"/>
              <a:ext cx="419562" cy="270283"/>
            </a:xfrm>
            <a:custGeom>
              <a:avLst/>
              <a:gdLst/>
              <a:ahLst/>
              <a:cxnLst/>
              <a:rect l="l" t="t" r="r" b="b"/>
              <a:pathLst>
                <a:path w="1009" h="650" extrusionOk="0">
                  <a:moveTo>
                    <a:pt x="515" y="0"/>
                  </a:moveTo>
                  <a:lnTo>
                    <a:pt x="1" y="460"/>
                  </a:lnTo>
                  <a:lnTo>
                    <a:pt x="55" y="650"/>
                  </a:lnTo>
                  <a:lnTo>
                    <a:pt x="1008" y="460"/>
                  </a:lnTo>
                  <a:lnTo>
                    <a:pt x="1008" y="258"/>
                  </a:lnTo>
                  <a:lnTo>
                    <a:pt x="5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35"/>
            <p:cNvSpPr/>
            <p:nvPr/>
          </p:nvSpPr>
          <p:spPr>
            <a:xfrm>
              <a:off x="-13984825" y="759117"/>
              <a:ext cx="2331087" cy="3372716"/>
            </a:xfrm>
            <a:custGeom>
              <a:avLst/>
              <a:gdLst/>
              <a:ahLst/>
              <a:cxnLst/>
              <a:rect l="l" t="t" r="r" b="b"/>
              <a:pathLst>
                <a:path w="5606" h="8111" extrusionOk="0">
                  <a:moveTo>
                    <a:pt x="2491" y="1"/>
                  </a:moveTo>
                  <a:cubicBezTo>
                    <a:pt x="1179" y="1"/>
                    <a:pt x="1" y="1715"/>
                    <a:pt x="1" y="2400"/>
                  </a:cubicBezTo>
                  <a:cubicBezTo>
                    <a:pt x="1" y="3251"/>
                    <a:pt x="505" y="7930"/>
                    <a:pt x="2342" y="8090"/>
                  </a:cubicBezTo>
                  <a:cubicBezTo>
                    <a:pt x="2495" y="8104"/>
                    <a:pt x="2641" y="8111"/>
                    <a:pt x="2780" y="8111"/>
                  </a:cubicBezTo>
                  <a:cubicBezTo>
                    <a:pt x="5199" y="8111"/>
                    <a:pt x="5601" y="6139"/>
                    <a:pt x="5605" y="5164"/>
                  </a:cubicBezTo>
                  <a:cubicBezTo>
                    <a:pt x="5605" y="4131"/>
                    <a:pt x="5091" y="1577"/>
                    <a:pt x="3455" y="342"/>
                  </a:cubicBezTo>
                  <a:cubicBezTo>
                    <a:pt x="3136" y="101"/>
                    <a:pt x="2810" y="1"/>
                    <a:pt x="24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35"/>
            <p:cNvSpPr/>
            <p:nvPr/>
          </p:nvSpPr>
          <p:spPr>
            <a:xfrm>
              <a:off x="-13783153" y="1048527"/>
              <a:ext cx="2044587" cy="2643368"/>
            </a:xfrm>
            <a:custGeom>
              <a:avLst/>
              <a:gdLst/>
              <a:ahLst/>
              <a:cxnLst/>
              <a:rect l="l" t="t" r="r" b="b"/>
              <a:pathLst>
                <a:path w="4917" h="6357" extrusionOk="0">
                  <a:moveTo>
                    <a:pt x="1803" y="1"/>
                  </a:moveTo>
                  <a:cubicBezTo>
                    <a:pt x="1176" y="1"/>
                    <a:pt x="579" y="393"/>
                    <a:pt x="126" y="879"/>
                  </a:cubicBezTo>
                  <a:cubicBezTo>
                    <a:pt x="38" y="1215"/>
                    <a:pt x="1" y="1497"/>
                    <a:pt x="20" y="1669"/>
                  </a:cubicBezTo>
                  <a:cubicBezTo>
                    <a:pt x="114" y="2459"/>
                    <a:pt x="945" y="6356"/>
                    <a:pt x="2392" y="6356"/>
                  </a:cubicBezTo>
                  <a:cubicBezTo>
                    <a:pt x="2400" y="6356"/>
                    <a:pt x="2407" y="6356"/>
                    <a:pt x="2415" y="6356"/>
                  </a:cubicBezTo>
                  <a:cubicBezTo>
                    <a:pt x="3667" y="6319"/>
                    <a:pt x="4441" y="5810"/>
                    <a:pt x="4917" y="5163"/>
                  </a:cubicBezTo>
                  <a:cubicBezTo>
                    <a:pt x="4917" y="4130"/>
                    <a:pt x="4402" y="1575"/>
                    <a:pt x="2767" y="343"/>
                  </a:cubicBezTo>
                  <a:cubicBezTo>
                    <a:pt x="2448" y="102"/>
                    <a:pt x="2121" y="1"/>
                    <a:pt x="1803" y="1"/>
                  </a:cubicBez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35"/>
            <p:cNvSpPr/>
            <p:nvPr/>
          </p:nvSpPr>
          <p:spPr>
            <a:xfrm>
              <a:off x="-13557778" y="1398647"/>
              <a:ext cx="1377612" cy="2048329"/>
            </a:xfrm>
            <a:custGeom>
              <a:avLst/>
              <a:gdLst/>
              <a:ahLst/>
              <a:cxnLst/>
              <a:rect l="l" t="t" r="r" b="b"/>
              <a:pathLst>
                <a:path w="3313" h="4926" extrusionOk="0">
                  <a:moveTo>
                    <a:pt x="1697" y="0"/>
                  </a:moveTo>
                  <a:cubicBezTo>
                    <a:pt x="1012" y="0"/>
                    <a:pt x="511" y="249"/>
                    <a:pt x="147" y="598"/>
                  </a:cubicBezTo>
                  <a:cubicBezTo>
                    <a:pt x="1" y="1377"/>
                    <a:pt x="16" y="3372"/>
                    <a:pt x="1051" y="4520"/>
                  </a:cubicBezTo>
                  <a:cubicBezTo>
                    <a:pt x="1312" y="4810"/>
                    <a:pt x="1614" y="4926"/>
                    <a:pt x="1923" y="4926"/>
                  </a:cubicBezTo>
                  <a:cubicBezTo>
                    <a:pt x="2325" y="4926"/>
                    <a:pt x="2737" y="4731"/>
                    <a:pt x="3082" y="4471"/>
                  </a:cubicBezTo>
                  <a:cubicBezTo>
                    <a:pt x="3193" y="4231"/>
                    <a:pt x="3262" y="4021"/>
                    <a:pt x="3271" y="3890"/>
                  </a:cubicBezTo>
                  <a:cubicBezTo>
                    <a:pt x="3312" y="3280"/>
                    <a:pt x="3252" y="203"/>
                    <a:pt x="2166" y="37"/>
                  </a:cubicBezTo>
                  <a:cubicBezTo>
                    <a:pt x="2001" y="12"/>
                    <a:pt x="1844" y="0"/>
                    <a:pt x="1697" y="0"/>
                  </a:cubicBez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35"/>
            <p:cNvSpPr/>
            <p:nvPr/>
          </p:nvSpPr>
          <p:spPr>
            <a:xfrm>
              <a:off x="-13174393" y="1981210"/>
              <a:ext cx="676123" cy="1005869"/>
            </a:xfrm>
            <a:custGeom>
              <a:avLst/>
              <a:gdLst/>
              <a:ahLst/>
              <a:cxnLst/>
              <a:rect l="l" t="t" r="r" b="b"/>
              <a:pathLst>
                <a:path w="1626" h="2419" extrusionOk="0">
                  <a:moveTo>
                    <a:pt x="830" y="1"/>
                  </a:moveTo>
                  <a:cubicBezTo>
                    <a:pt x="495" y="1"/>
                    <a:pt x="249" y="123"/>
                    <a:pt x="70" y="296"/>
                  </a:cubicBezTo>
                  <a:cubicBezTo>
                    <a:pt x="0" y="678"/>
                    <a:pt x="8" y="1656"/>
                    <a:pt x="516" y="2219"/>
                  </a:cubicBezTo>
                  <a:cubicBezTo>
                    <a:pt x="644" y="2362"/>
                    <a:pt x="792" y="2419"/>
                    <a:pt x="944" y="2419"/>
                  </a:cubicBezTo>
                  <a:cubicBezTo>
                    <a:pt x="1140" y="2419"/>
                    <a:pt x="1342" y="2323"/>
                    <a:pt x="1510" y="2196"/>
                  </a:cubicBezTo>
                  <a:cubicBezTo>
                    <a:pt x="1567" y="2076"/>
                    <a:pt x="1598" y="1975"/>
                    <a:pt x="1604" y="1910"/>
                  </a:cubicBezTo>
                  <a:cubicBezTo>
                    <a:pt x="1626" y="1611"/>
                    <a:pt x="1596" y="101"/>
                    <a:pt x="1060" y="19"/>
                  </a:cubicBezTo>
                  <a:cubicBezTo>
                    <a:pt x="979" y="6"/>
                    <a:pt x="902" y="1"/>
                    <a:pt x="830" y="1"/>
                  </a:cubicBez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35"/>
            <p:cNvSpPr/>
            <p:nvPr/>
          </p:nvSpPr>
          <p:spPr>
            <a:xfrm>
              <a:off x="-13073765" y="2094728"/>
              <a:ext cx="542229" cy="785068"/>
            </a:xfrm>
            <a:custGeom>
              <a:avLst/>
              <a:gdLst/>
              <a:ahLst/>
              <a:cxnLst/>
              <a:rect l="l" t="t" r="r" b="b"/>
              <a:pathLst>
                <a:path w="1304" h="1888" extrusionOk="0">
                  <a:moveTo>
                    <a:pt x="496" y="0"/>
                  </a:moveTo>
                  <a:cubicBezTo>
                    <a:pt x="343" y="0"/>
                    <a:pt x="189" y="75"/>
                    <a:pt x="63" y="174"/>
                  </a:cubicBezTo>
                  <a:cubicBezTo>
                    <a:pt x="24" y="268"/>
                    <a:pt x="5" y="346"/>
                    <a:pt x="3" y="397"/>
                  </a:cubicBezTo>
                  <a:cubicBezTo>
                    <a:pt x="1" y="632"/>
                    <a:pt x="85" y="1809"/>
                    <a:pt x="503" y="1874"/>
                  </a:cubicBezTo>
                  <a:cubicBezTo>
                    <a:pt x="568" y="1883"/>
                    <a:pt x="628" y="1888"/>
                    <a:pt x="685" y="1888"/>
                  </a:cubicBezTo>
                  <a:cubicBezTo>
                    <a:pt x="946" y="1888"/>
                    <a:pt x="1131" y="1794"/>
                    <a:pt x="1264" y="1659"/>
                  </a:cubicBezTo>
                  <a:cubicBezTo>
                    <a:pt x="1303" y="1359"/>
                    <a:pt x="1256" y="597"/>
                    <a:pt x="838" y="156"/>
                  </a:cubicBezTo>
                  <a:cubicBezTo>
                    <a:pt x="733" y="45"/>
                    <a:pt x="615" y="0"/>
                    <a:pt x="4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35"/>
            <p:cNvSpPr/>
            <p:nvPr/>
          </p:nvSpPr>
          <p:spPr>
            <a:xfrm>
              <a:off x="-12876666" y="2312617"/>
              <a:ext cx="194604" cy="358853"/>
            </a:xfrm>
            <a:custGeom>
              <a:avLst/>
              <a:gdLst/>
              <a:ahLst/>
              <a:cxnLst/>
              <a:rect l="l" t="t" r="r" b="b"/>
              <a:pathLst>
                <a:path w="468" h="863" extrusionOk="0">
                  <a:moveTo>
                    <a:pt x="253" y="1"/>
                  </a:moveTo>
                  <a:cubicBezTo>
                    <a:pt x="144" y="1"/>
                    <a:pt x="69" y="54"/>
                    <a:pt x="16" y="125"/>
                  </a:cubicBezTo>
                  <a:cubicBezTo>
                    <a:pt x="0" y="264"/>
                    <a:pt x="18" y="614"/>
                    <a:pt x="168" y="802"/>
                  </a:cubicBezTo>
                  <a:cubicBezTo>
                    <a:pt x="202" y="845"/>
                    <a:pt x="239" y="862"/>
                    <a:pt x="277" y="862"/>
                  </a:cubicBezTo>
                  <a:cubicBezTo>
                    <a:pt x="336" y="862"/>
                    <a:pt x="396" y="820"/>
                    <a:pt x="446" y="767"/>
                  </a:cubicBezTo>
                  <a:cubicBezTo>
                    <a:pt x="458" y="724"/>
                    <a:pt x="468" y="687"/>
                    <a:pt x="468" y="663"/>
                  </a:cubicBezTo>
                  <a:cubicBezTo>
                    <a:pt x="468" y="558"/>
                    <a:pt x="436" y="18"/>
                    <a:pt x="286" y="2"/>
                  </a:cubicBezTo>
                  <a:cubicBezTo>
                    <a:pt x="274" y="1"/>
                    <a:pt x="263" y="1"/>
                    <a:pt x="2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35"/>
            <p:cNvSpPr/>
            <p:nvPr/>
          </p:nvSpPr>
          <p:spPr>
            <a:xfrm>
              <a:off x="-13984825" y="1517155"/>
              <a:ext cx="2256239" cy="2614676"/>
            </a:xfrm>
            <a:custGeom>
              <a:avLst/>
              <a:gdLst/>
              <a:ahLst/>
              <a:cxnLst/>
              <a:rect l="l" t="t" r="r" b="b"/>
              <a:pathLst>
                <a:path w="5426" h="6288" extrusionOk="0">
                  <a:moveTo>
                    <a:pt x="163" y="0"/>
                  </a:moveTo>
                  <a:lnTo>
                    <a:pt x="163" y="0"/>
                  </a:lnTo>
                  <a:cubicBezTo>
                    <a:pt x="59" y="223"/>
                    <a:pt x="3" y="427"/>
                    <a:pt x="1" y="577"/>
                  </a:cubicBezTo>
                  <a:cubicBezTo>
                    <a:pt x="1" y="1428"/>
                    <a:pt x="505" y="6107"/>
                    <a:pt x="2342" y="6267"/>
                  </a:cubicBezTo>
                  <a:cubicBezTo>
                    <a:pt x="2495" y="6281"/>
                    <a:pt x="2640" y="6287"/>
                    <a:pt x="2779" y="6287"/>
                  </a:cubicBezTo>
                  <a:cubicBezTo>
                    <a:pt x="4427" y="6287"/>
                    <a:pt x="5136" y="5373"/>
                    <a:pt x="5425" y="4482"/>
                  </a:cubicBezTo>
                  <a:lnTo>
                    <a:pt x="5425" y="4482"/>
                  </a:lnTo>
                  <a:cubicBezTo>
                    <a:pt x="5075" y="5264"/>
                    <a:pt x="4350" y="5974"/>
                    <a:pt x="2897" y="5974"/>
                  </a:cubicBezTo>
                  <a:cubicBezTo>
                    <a:pt x="2758" y="5974"/>
                    <a:pt x="2613" y="5968"/>
                    <a:pt x="2462" y="5954"/>
                  </a:cubicBezTo>
                  <a:cubicBezTo>
                    <a:pt x="627" y="5792"/>
                    <a:pt x="120" y="1115"/>
                    <a:pt x="120" y="264"/>
                  </a:cubicBezTo>
                  <a:cubicBezTo>
                    <a:pt x="120" y="188"/>
                    <a:pt x="134" y="98"/>
                    <a:pt x="1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35"/>
            <p:cNvSpPr/>
            <p:nvPr/>
          </p:nvSpPr>
          <p:spPr>
            <a:xfrm>
              <a:off x="-13838457" y="931682"/>
              <a:ext cx="2035023" cy="3047961"/>
            </a:xfrm>
            <a:custGeom>
              <a:avLst/>
              <a:gdLst/>
              <a:ahLst/>
              <a:cxnLst/>
              <a:rect l="l" t="t" r="r" b="b"/>
              <a:pathLst>
                <a:path w="4894" h="7330" extrusionOk="0">
                  <a:moveTo>
                    <a:pt x="2281" y="98"/>
                  </a:moveTo>
                  <a:cubicBezTo>
                    <a:pt x="2540" y="98"/>
                    <a:pt x="2804" y="187"/>
                    <a:pt x="3058" y="399"/>
                  </a:cubicBezTo>
                  <a:cubicBezTo>
                    <a:pt x="4365" y="1484"/>
                    <a:pt x="4725" y="3734"/>
                    <a:pt x="4699" y="4642"/>
                  </a:cubicBezTo>
                  <a:cubicBezTo>
                    <a:pt x="4677" y="5500"/>
                    <a:pt x="4303" y="7233"/>
                    <a:pt x="2326" y="7233"/>
                  </a:cubicBezTo>
                  <a:cubicBezTo>
                    <a:pt x="2213" y="7233"/>
                    <a:pt x="2096" y="7227"/>
                    <a:pt x="1973" y="7216"/>
                  </a:cubicBezTo>
                  <a:cubicBezTo>
                    <a:pt x="480" y="7075"/>
                    <a:pt x="173" y="2961"/>
                    <a:pt x="197" y="2210"/>
                  </a:cubicBezTo>
                  <a:cubicBezTo>
                    <a:pt x="212" y="1609"/>
                    <a:pt x="1212" y="98"/>
                    <a:pt x="2281" y="98"/>
                  </a:cubicBezTo>
                  <a:close/>
                  <a:moveTo>
                    <a:pt x="2237" y="0"/>
                  </a:moveTo>
                  <a:cubicBezTo>
                    <a:pt x="1088" y="0"/>
                    <a:pt x="27" y="1552"/>
                    <a:pt x="15" y="2169"/>
                  </a:cubicBezTo>
                  <a:cubicBezTo>
                    <a:pt x="1" y="2940"/>
                    <a:pt x="367" y="7167"/>
                    <a:pt x="1971" y="7312"/>
                  </a:cubicBezTo>
                  <a:cubicBezTo>
                    <a:pt x="2104" y="7324"/>
                    <a:pt x="2231" y="7330"/>
                    <a:pt x="2352" y="7330"/>
                  </a:cubicBezTo>
                  <a:cubicBezTo>
                    <a:pt x="4471" y="7330"/>
                    <a:pt x="4857" y="5548"/>
                    <a:pt x="4874" y="4665"/>
                  </a:cubicBezTo>
                  <a:cubicBezTo>
                    <a:pt x="4893" y="3736"/>
                    <a:pt x="4486" y="1426"/>
                    <a:pt x="3074" y="309"/>
                  </a:cubicBezTo>
                  <a:cubicBezTo>
                    <a:pt x="2799" y="91"/>
                    <a:pt x="2515" y="0"/>
                    <a:pt x="22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35"/>
            <p:cNvSpPr/>
            <p:nvPr/>
          </p:nvSpPr>
          <p:spPr>
            <a:xfrm>
              <a:off x="-13682524" y="1217350"/>
              <a:ext cx="1657043" cy="2559788"/>
            </a:xfrm>
            <a:custGeom>
              <a:avLst/>
              <a:gdLst/>
              <a:ahLst/>
              <a:cxnLst/>
              <a:rect l="l" t="t" r="r" b="b"/>
              <a:pathLst>
                <a:path w="3985" h="6156" extrusionOk="0">
                  <a:moveTo>
                    <a:pt x="1978" y="81"/>
                  </a:moveTo>
                  <a:cubicBezTo>
                    <a:pt x="2061" y="81"/>
                    <a:pt x="2148" y="85"/>
                    <a:pt x="2239" y="93"/>
                  </a:cubicBezTo>
                  <a:cubicBezTo>
                    <a:pt x="3432" y="203"/>
                    <a:pt x="3818" y="3655"/>
                    <a:pt x="3828" y="4285"/>
                  </a:cubicBezTo>
                  <a:cubicBezTo>
                    <a:pt x="3835" y="4792"/>
                    <a:pt x="3089" y="6070"/>
                    <a:pt x="2236" y="6070"/>
                  </a:cubicBezTo>
                  <a:cubicBezTo>
                    <a:pt x="2031" y="6070"/>
                    <a:pt x="1821" y="5997"/>
                    <a:pt x="1613" y="5823"/>
                  </a:cubicBezTo>
                  <a:cubicBezTo>
                    <a:pt x="537" y="4921"/>
                    <a:pt x="170" y="3035"/>
                    <a:pt x="158" y="2272"/>
                  </a:cubicBezTo>
                  <a:cubicBezTo>
                    <a:pt x="147" y="1547"/>
                    <a:pt x="386" y="81"/>
                    <a:pt x="1978" y="81"/>
                  </a:cubicBezTo>
                  <a:close/>
                  <a:moveTo>
                    <a:pt x="1955" y="0"/>
                  </a:moveTo>
                  <a:cubicBezTo>
                    <a:pt x="247" y="0"/>
                    <a:pt x="0" y="1509"/>
                    <a:pt x="19" y="2253"/>
                  </a:cubicBezTo>
                  <a:cubicBezTo>
                    <a:pt x="37" y="3035"/>
                    <a:pt x="442" y="4972"/>
                    <a:pt x="1604" y="5901"/>
                  </a:cubicBezTo>
                  <a:cubicBezTo>
                    <a:pt x="1828" y="6080"/>
                    <a:pt x="2054" y="6155"/>
                    <a:pt x="2274" y="6155"/>
                  </a:cubicBezTo>
                  <a:cubicBezTo>
                    <a:pt x="3191" y="6155"/>
                    <a:pt x="3985" y="4839"/>
                    <a:pt x="3972" y="4318"/>
                  </a:cubicBezTo>
                  <a:cubicBezTo>
                    <a:pt x="3959" y="3673"/>
                    <a:pt x="3519" y="125"/>
                    <a:pt x="2237" y="13"/>
                  </a:cubicBezTo>
                  <a:cubicBezTo>
                    <a:pt x="2139" y="4"/>
                    <a:pt x="2045" y="0"/>
                    <a:pt x="19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35"/>
            <p:cNvSpPr/>
            <p:nvPr/>
          </p:nvSpPr>
          <p:spPr>
            <a:xfrm>
              <a:off x="-13419726" y="1480147"/>
              <a:ext cx="1141426" cy="1858300"/>
            </a:xfrm>
            <a:custGeom>
              <a:avLst/>
              <a:gdLst/>
              <a:ahLst/>
              <a:cxnLst/>
              <a:rect l="l" t="t" r="r" b="b"/>
              <a:pathLst>
                <a:path w="2745" h="4469" extrusionOk="0">
                  <a:moveTo>
                    <a:pt x="1188" y="62"/>
                  </a:moveTo>
                  <a:cubicBezTo>
                    <a:pt x="1328" y="62"/>
                    <a:pt x="1472" y="115"/>
                    <a:pt x="1615" y="242"/>
                  </a:cubicBezTo>
                  <a:cubicBezTo>
                    <a:pt x="2353" y="897"/>
                    <a:pt x="2617" y="2266"/>
                    <a:pt x="2632" y="2818"/>
                  </a:cubicBezTo>
                  <a:cubicBezTo>
                    <a:pt x="2645" y="3344"/>
                    <a:pt x="2492" y="4409"/>
                    <a:pt x="1408" y="4409"/>
                  </a:cubicBezTo>
                  <a:cubicBezTo>
                    <a:pt x="1350" y="4409"/>
                    <a:pt x="1290" y="4407"/>
                    <a:pt x="1228" y="4400"/>
                  </a:cubicBezTo>
                  <a:cubicBezTo>
                    <a:pt x="414" y="4320"/>
                    <a:pt x="123" y="1816"/>
                    <a:pt x="113" y="1359"/>
                  </a:cubicBezTo>
                  <a:cubicBezTo>
                    <a:pt x="103" y="989"/>
                    <a:pt x="605" y="62"/>
                    <a:pt x="1188" y="62"/>
                  </a:cubicBezTo>
                  <a:close/>
                  <a:moveTo>
                    <a:pt x="1160" y="1"/>
                  </a:moveTo>
                  <a:cubicBezTo>
                    <a:pt x="533" y="1"/>
                    <a:pt x="1" y="956"/>
                    <a:pt x="15" y="1335"/>
                  </a:cubicBezTo>
                  <a:cubicBezTo>
                    <a:pt x="31" y="1805"/>
                    <a:pt x="355" y="4379"/>
                    <a:pt x="1230" y="4459"/>
                  </a:cubicBezTo>
                  <a:cubicBezTo>
                    <a:pt x="1296" y="4465"/>
                    <a:pt x="1360" y="4468"/>
                    <a:pt x="1421" y="4468"/>
                  </a:cubicBezTo>
                  <a:cubicBezTo>
                    <a:pt x="2587" y="4468"/>
                    <a:pt x="2745" y="3373"/>
                    <a:pt x="2726" y="2834"/>
                  </a:cubicBezTo>
                  <a:cubicBezTo>
                    <a:pt x="2707" y="2266"/>
                    <a:pt x="2419" y="858"/>
                    <a:pt x="1619" y="185"/>
                  </a:cubicBezTo>
                  <a:cubicBezTo>
                    <a:pt x="1465" y="55"/>
                    <a:pt x="1310" y="1"/>
                    <a:pt x="11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35"/>
            <p:cNvSpPr/>
            <p:nvPr/>
          </p:nvSpPr>
          <p:spPr>
            <a:xfrm>
              <a:off x="-13864237" y="2802037"/>
              <a:ext cx="672797" cy="503974"/>
            </a:xfrm>
            <a:custGeom>
              <a:avLst/>
              <a:gdLst/>
              <a:ahLst/>
              <a:cxnLst/>
              <a:rect l="l" t="t" r="r" b="b"/>
              <a:pathLst>
                <a:path w="1618" h="1212" extrusionOk="0">
                  <a:moveTo>
                    <a:pt x="1618" y="1"/>
                  </a:moveTo>
                  <a:lnTo>
                    <a:pt x="0" y="719"/>
                  </a:lnTo>
                  <a:lnTo>
                    <a:pt x="270" y="1212"/>
                  </a:lnTo>
                  <a:cubicBezTo>
                    <a:pt x="304" y="1190"/>
                    <a:pt x="1618" y="1"/>
                    <a:pt x="1618" y="1"/>
                  </a:cubicBez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35"/>
            <p:cNvSpPr/>
            <p:nvPr/>
          </p:nvSpPr>
          <p:spPr>
            <a:xfrm>
              <a:off x="-18522663" y="2048988"/>
              <a:ext cx="3909540" cy="755961"/>
            </a:xfrm>
            <a:custGeom>
              <a:avLst/>
              <a:gdLst/>
              <a:ahLst/>
              <a:cxnLst/>
              <a:rect l="l" t="t" r="r" b="b"/>
              <a:pathLst>
                <a:path w="9402" h="1818" extrusionOk="0">
                  <a:moveTo>
                    <a:pt x="102" y="0"/>
                  </a:moveTo>
                  <a:cubicBezTo>
                    <a:pt x="1" y="593"/>
                    <a:pt x="1" y="1221"/>
                    <a:pt x="99" y="1818"/>
                  </a:cubicBezTo>
                  <a:cubicBezTo>
                    <a:pt x="1457" y="1572"/>
                    <a:pt x="3605" y="1502"/>
                    <a:pt x="5245" y="1502"/>
                  </a:cubicBezTo>
                  <a:cubicBezTo>
                    <a:pt x="5671" y="1502"/>
                    <a:pt x="6063" y="1507"/>
                    <a:pt x="6397" y="1514"/>
                  </a:cubicBezTo>
                  <a:cubicBezTo>
                    <a:pt x="6544" y="1518"/>
                    <a:pt x="6685" y="1520"/>
                    <a:pt x="6821" y="1520"/>
                  </a:cubicBezTo>
                  <a:cubicBezTo>
                    <a:pt x="8570" y="1520"/>
                    <a:pt x="9402" y="1248"/>
                    <a:pt x="9402" y="1248"/>
                  </a:cubicBezTo>
                  <a:cubicBezTo>
                    <a:pt x="9358" y="1246"/>
                    <a:pt x="9301" y="1245"/>
                    <a:pt x="9232" y="1245"/>
                  </a:cubicBezTo>
                  <a:cubicBezTo>
                    <a:pt x="9017" y="1245"/>
                    <a:pt x="8679" y="1254"/>
                    <a:pt x="8237" y="1254"/>
                  </a:cubicBezTo>
                  <a:cubicBezTo>
                    <a:pt x="6629" y="1254"/>
                    <a:pt x="3637" y="1132"/>
                    <a:pt x="102" y="0"/>
                  </a:cubicBez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35"/>
            <p:cNvSpPr/>
            <p:nvPr/>
          </p:nvSpPr>
          <p:spPr>
            <a:xfrm>
              <a:off x="-15100469" y="4087334"/>
              <a:ext cx="809602" cy="276936"/>
            </a:xfrm>
            <a:custGeom>
              <a:avLst/>
              <a:gdLst/>
              <a:ahLst/>
              <a:cxnLst/>
              <a:rect l="l" t="t" r="r" b="b"/>
              <a:pathLst>
                <a:path w="1947" h="666" extrusionOk="0">
                  <a:moveTo>
                    <a:pt x="1629" y="0"/>
                  </a:moveTo>
                  <a:cubicBezTo>
                    <a:pt x="910" y="0"/>
                    <a:pt x="292" y="235"/>
                    <a:pt x="0" y="575"/>
                  </a:cubicBezTo>
                  <a:cubicBezTo>
                    <a:pt x="49" y="632"/>
                    <a:pt x="104" y="665"/>
                    <a:pt x="166" y="665"/>
                  </a:cubicBezTo>
                  <a:cubicBezTo>
                    <a:pt x="722" y="665"/>
                    <a:pt x="1465" y="470"/>
                    <a:pt x="1946" y="18"/>
                  </a:cubicBezTo>
                  <a:cubicBezTo>
                    <a:pt x="1845" y="8"/>
                    <a:pt x="1737" y="0"/>
                    <a:pt x="1629" y="0"/>
                  </a:cubicBez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35"/>
            <p:cNvSpPr/>
            <p:nvPr/>
          </p:nvSpPr>
          <p:spPr>
            <a:xfrm>
              <a:off x="-15591136" y="345793"/>
              <a:ext cx="1343930" cy="321013"/>
            </a:xfrm>
            <a:custGeom>
              <a:avLst/>
              <a:gdLst/>
              <a:ahLst/>
              <a:cxnLst/>
              <a:rect l="l" t="t" r="r" b="b"/>
              <a:pathLst>
                <a:path w="3232" h="772" extrusionOk="0">
                  <a:moveTo>
                    <a:pt x="1352" y="0"/>
                  </a:moveTo>
                  <a:cubicBezTo>
                    <a:pt x="865" y="0"/>
                    <a:pt x="398" y="94"/>
                    <a:pt x="1" y="290"/>
                  </a:cubicBezTo>
                  <a:cubicBezTo>
                    <a:pt x="695" y="587"/>
                    <a:pt x="1634" y="771"/>
                    <a:pt x="2667" y="771"/>
                  </a:cubicBezTo>
                  <a:cubicBezTo>
                    <a:pt x="2860" y="771"/>
                    <a:pt x="3048" y="763"/>
                    <a:pt x="3232" y="753"/>
                  </a:cubicBezTo>
                  <a:cubicBezTo>
                    <a:pt x="2761" y="227"/>
                    <a:pt x="1949" y="0"/>
                    <a:pt x="1352" y="0"/>
                  </a:cubicBez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35"/>
            <p:cNvSpPr/>
            <p:nvPr/>
          </p:nvSpPr>
          <p:spPr>
            <a:xfrm>
              <a:off x="-8548817" y="485508"/>
              <a:ext cx="1767235" cy="941001"/>
            </a:xfrm>
            <a:custGeom>
              <a:avLst/>
              <a:gdLst/>
              <a:ahLst/>
              <a:cxnLst/>
              <a:rect l="l" t="t" r="r" b="b"/>
              <a:pathLst>
                <a:path w="4250" h="2263" extrusionOk="0">
                  <a:moveTo>
                    <a:pt x="194" y="1"/>
                  </a:moveTo>
                  <a:lnTo>
                    <a:pt x="0" y="1751"/>
                  </a:lnTo>
                  <a:lnTo>
                    <a:pt x="4001" y="2262"/>
                  </a:lnTo>
                  <a:lnTo>
                    <a:pt x="4249" y="5"/>
                  </a:lnTo>
                  <a:lnTo>
                    <a:pt x="194" y="1"/>
                  </a:ln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35"/>
            <p:cNvSpPr/>
            <p:nvPr/>
          </p:nvSpPr>
          <p:spPr>
            <a:xfrm>
              <a:off x="-6605693" y="498814"/>
              <a:ext cx="1111487" cy="1106497"/>
            </a:xfrm>
            <a:custGeom>
              <a:avLst/>
              <a:gdLst/>
              <a:ahLst/>
              <a:cxnLst/>
              <a:rect l="l" t="t" r="r" b="b"/>
              <a:pathLst>
                <a:path w="2673" h="2661" extrusionOk="0">
                  <a:moveTo>
                    <a:pt x="218" y="0"/>
                  </a:moveTo>
                  <a:lnTo>
                    <a:pt x="0" y="2238"/>
                  </a:lnTo>
                  <a:lnTo>
                    <a:pt x="2671" y="2660"/>
                  </a:lnTo>
                  <a:lnTo>
                    <a:pt x="2673" y="2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35"/>
            <p:cNvSpPr/>
            <p:nvPr/>
          </p:nvSpPr>
          <p:spPr>
            <a:xfrm>
              <a:off x="-6493421" y="474281"/>
              <a:ext cx="62373" cy="3418040"/>
            </a:xfrm>
            <a:custGeom>
              <a:avLst/>
              <a:gdLst/>
              <a:ahLst/>
              <a:cxnLst/>
              <a:rect l="l" t="t" r="r" b="b"/>
              <a:pathLst>
                <a:path w="150" h="8220" extrusionOk="0">
                  <a:moveTo>
                    <a:pt x="0" y="0"/>
                  </a:moveTo>
                  <a:lnTo>
                    <a:pt x="0" y="8220"/>
                  </a:lnTo>
                  <a:lnTo>
                    <a:pt x="149" y="8220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35"/>
            <p:cNvSpPr/>
            <p:nvPr/>
          </p:nvSpPr>
          <p:spPr>
            <a:xfrm>
              <a:off x="-6440612" y="2560446"/>
              <a:ext cx="285253" cy="61541"/>
            </a:xfrm>
            <a:custGeom>
              <a:avLst/>
              <a:gdLst/>
              <a:ahLst/>
              <a:cxnLst/>
              <a:rect l="l" t="t" r="r" b="b"/>
              <a:pathLst>
                <a:path w="686" h="148" extrusionOk="0">
                  <a:moveTo>
                    <a:pt x="1" y="1"/>
                  </a:moveTo>
                  <a:lnTo>
                    <a:pt x="1" y="147"/>
                  </a:lnTo>
                  <a:lnTo>
                    <a:pt x="685" y="147"/>
                  </a:lnTo>
                  <a:lnTo>
                    <a:pt x="6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35"/>
            <p:cNvSpPr/>
            <p:nvPr/>
          </p:nvSpPr>
          <p:spPr>
            <a:xfrm>
              <a:off x="-6260978" y="2395366"/>
              <a:ext cx="391702" cy="391702"/>
            </a:xfrm>
            <a:custGeom>
              <a:avLst/>
              <a:gdLst/>
              <a:ahLst/>
              <a:cxnLst/>
              <a:rect l="l" t="t" r="r" b="b"/>
              <a:pathLst>
                <a:path w="942" h="942" extrusionOk="0">
                  <a:moveTo>
                    <a:pt x="472" y="1"/>
                  </a:moveTo>
                  <a:cubicBezTo>
                    <a:pt x="214" y="1"/>
                    <a:pt x="1" y="212"/>
                    <a:pt x="1" y="470"/>
                  </a:cubicBezTo>
                  <a:cubicBezTo>
                    <a:pt x="1" y="730"/>
                    <a:pt x="210" y="942"/>
                    <a:pt x="470" y="942"/>
                  </a:cubicBezTo>
                  <a:cubicBezTo>
                    <a:pt x="729" y="942"/>
                    <a:pt x="942" y="732"/>
                    <a:pt x="942" y="472"/>
                  </a:cubicBezTo>
                  <a:cubicBezTo>
                    <a:pt x="942" y="214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35"/>
            <p:cNvSpPr/>
            <p:nvPr/>
          </p:nvSpPr>
          <p:spPr>
            <a:xfrm>
              <a:off x="-8719719" y="2407008"/>
              <a:ext cx="347626" cy="375901"/>
            </a:xfrm>
            <a:custGeom>
              <a:avLst/>
              <a:gdLst/>
              <a:ahLst/>
              <a:cxnLst/>
              <a:rect l="l" t="t" r="r" b="b"/>
              <a:pathLst>
                <a:path w="836" h="904" extrusionOk="0">
                  <a:moveTo>
                    <a:pt x="98" y="0"/>
                  </a:moveTo>
                  <a:lnTo>
                    <a:pt x="1" y="904"/>
                  </a:lnTo>
                  <a:cubicBezTo>
                    <a:pt x="204" y="874"/>
                    <a:pt x="362" y="716"/>
                    <a:pt x="396" y="513"/>
                  </a:cubicBezTo>
                  <a:lnTo>
                    <a:pt x="836" y="513"/>
                  </a:lnTo>
                  <a:lnTo>
                    <a:pt x="836" y="366"/>
                  </a:lnTo>
                  <a:lnTo>
                    <a:pt x="396" y="366"/>
                  </a:lnTo>
                  <a:cubicBezTo>
                    <a:pt x="366" y="198"/>
                    <a:pt x="251" y="59"/>
                    <a:pt x="9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52" name="Google Shape;1452;p35"/>
            <p:cNvGrpSpPr/>
            <p:nvPr/>
          </p:nvGrpSpPr>
          <p:grpSpPr>
            <a:xfrm>
              <a:off x="-7463944" y="6250425"/>
              <a:ext cx="1443310" cy="1746857"/>
              <a:chOff x="-7463944" y="6250425"/>
              <a:chExt cx="1443310" cy="1746857"/>
            </a:xfrm>
          </p:grpSpPr>
          <p:sp>
            <p:nvSpPr>
              <p:cNvPr id="1453" name="Google Shape;1453;p35"/>
              <p:cNvSpPr/>
              <p:nvPr/>
            </p:nvSpPr>
            <p:spPr>
              <a:xfrm>
                <a:off x="-6790317" y="6250425"/>
                <a:ext cx="98134" cy="108529"/>
              </a:xfrm>
              <a:custGeom>
                <a:avLst/>
                <a:gdLst/>
                <a:ahLst/>
                <a:cxnLst/>
                <a:rect l="l" t="t" r="r" b="b"/>
                <a:pathLst>
                  <a:path w="236" h="261" extrusionOk="0">
                    <a:moveTo>
                      <a:pt x="117" y="1"/>
                    </a:moveTo>
                    <a:cubicBezTo>
                      <a:pt x="89" y="1"/>
                      <a:pt x="62" y="13"/>
                      <a:pt x="42" y="39"/>
                    </a:cubicBezTo>
                    <a:cubicBezTo>
                      <a:pt x="0" y="90"/>
                      <a:pt x="0" y="172"/>
                      <a:pt x="42" y="223"/>
                    </a:cubicBezTo>
                    <a:cubicBezTo>
                      <a:pt x="62" y="248"/>
                      <a:pt x="89" y="261"/>
                      <a:pt x="117" y="261"/>
                    </a:cubicBezTo>
                    <a:cubicBezTo>
                      <a:pt x="144" y="261"/>
                      <a:pt x="172" y="248"/>
                      <a:pt x="192" y="223"/>
                    </a:cubicBezTo>
                    <a:cubicBezTo>
                      <a:pt x="235" y="174"/>
                      <a:pt x="235" y="90"/>
                      <a:pt x="192" y="39"/>
                    </a:cubicBezTo>
                    <a:cubicBezTo>
                      <a:pt x="172" y="13"/>
                      <a:pt x="144" y="1"/>
                      <a:pt x="1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4" name="Google Shape;1454;p35"/>
              <p:cNvSpPr/>
              <p:nvPr/>
            </p:nvSpPr>
            <p:spPr>
              <a:xfrm>
                <a:off x="-6792811" y="7888753"/>
                <a:ext cx="98965" cy="108529"/>
              </a:xfrm>
              <a:custGeom>
                <a:avLst/>
                <a:gdLst/>
                <a:ahLst/>
                <a:cxnLst/>
                <a:rect l="l" t="t" r="r" b="b"/>
                <a:pathLst>
                  <a:path w="238" h="261" extrusionOk="0">
                    <a:moveTo>
                      <a:pt x="119" y="0"/>
                    </a:moveTo>
                    <a:cubicBezTo>
                      <a:pt x="91" y="0"/>
                      <a:pt x="63" y="13"/>
                      <a:pt x="42" y="38"/>
                    </a:cubicBezTo>
                    <a:cubicBezTo>
                      <a:pt x="1" y="89"/>
                      <a:pt x="1" y="169"/>
                      <a:pt x="42" y="222"/>
                    </a:cubicBezTo>
                    <a:cubicBezTo>
                      <a:pt x="63" y="248"/>
                      <a:pt x="91" y="260"/>
                      <a:pt x="119" y="260"/>
                    </a:cubicBezTo>
                    <a:cubicBezTo>
                      <a:pt x="146" y="260"/>
                      <a:pt x="174" y="248"/>
                      <a:pt x="194" y="222"/>
                    </a:cubicBezTo>
                    <a:cubicBezTo>
                      <a:pt x="235" y="173"/>
                      <a:pt x="237" y="89"/>
                      <a:pt x="194" y="38"/>
                    </a:cubicBezTo>
                    <a:cubicBezTo>
                      <a:pt x="174" y="13"/>
                      <a:pt x="146" y="0"/>
                      <a:pt x="1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5" name="Google Shape;1455;p35"/>
              <p:cNvSpPr/>
              <p:nvPr/>
            </p:nvSpPr>
            <p:spPr>
              <a:xfrm>
                <a:off x="-6118352" y="7069589"/>
                <a:ext cx="97718" cy="108945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62" extrusionOk="0">
                    <a:moveTo>
                      <a:pt x="117" y="1"/>
                    </a:moveTo>
                    <a:cubicBezTo>
                      <a:pt x="89" y="1"/>
                      <a:pt x="62" y="14"/>
                      <a:pt x="41" y="40"/>
                    </a:cubicBezTo>
                    <a:cubicBezTo>
                      <a:pt x="0" y="91"/>
                      <a:pt x="0" y="171"/>
                      <a:pt x="41" y="222"/>
                    </a:cubicBezTo>
                    <a:cubicBezTo>
                      <a:pt x="62" y="249"/>
                      <a:pt x="89" y="262"/>
                      <a:pt x="117" y="262"/>
                    </a:cubicBezTo>
                    <a:cubicBezTo>
                      <a:pt x="144" y="262"/>
                      <a:pt x="172" y="249"/>
                      <a:pt x="194" y="222"/>
                    </a:cubicBezTo>
                    <a:cubicBezTo>
                      <a:pt x="235" y="171"/>
                      <a:pt x="235" y="91"/>
                      <a:pt x="194" y="40"/>
                    </a:cubicBezTo>
                    <a:cubicBezTo>
                      <a:pt x="172" y="14"/>
                      <a:pt x="144" y="1"/>
                      <a:pt x="1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6" name="Google Shape;1456;p35"/>
              <p:cNvSpPr/>
              <p:nvPr/>
            </p:nvSpPr>
            <p:spPr>
              <a:xfrm>
                <a:off x="-7463944" y="7068758"/>
                <a:ext cx="98134" cy="108529"/>
              </a:xfrm>
              <a:custGeom>
                <a:avLst/>
                <a:gdLst/>
                <a:ahLst/>
                <a:cxnLst/>
                <a:rect l="l" t="t" r="r" b="b"/>
                <a:pathLst>
                  <a:path w="236" h="261" extrusionOk="0">
                    <a:moveTo>
                      <a:pt x="119" y="0"/>
                    </a:moveTo>
                    <a:cubicBezTo>
                      <a:pt x="91" y="0"/>
                      <a:pt x="63" y="13"/>
                      <a:pt x="42" y="39"/>
                    </a:cubicBezTo>
                    <a:cubicBezTo>
                      <a:pt x="1" y="91"/>
                      <a:pt x="1" y="172"/>
                      <a:pt x="42" y="222"/>
                    </a:cubicBezTo>
                    <a:cubicBezTo>
                      <a:pt x="63" y="248"/>
                      <a:pt x="90" y="261"/>
                      <a:pt x="117" y="261"/>
                    </a:cubicBezTo>
                    <a:cubicBezTo>
                      <a:pt x="145" y="261"/>
                      <a:pt x="172" y="248"/>
                      <a:pt x="194" y="222"/>
                    </a:cubicBezTo>
                    <a:cubicBezTo>
                      <a:pt x="236" y="172"/>
                      <a:pt x="236" y="91"/>
                      <a:pt x="194" y="39"/>
                    </a:cubicBezTo>
                    <a:cubicBezTo>
                      <a:pt x="174" y="13"/>
                      <a:pt x="147" y="0"/>
                      <a:pt x="1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7" name="Google Shape;1457;p35"/>
              <p:cNvSpPr/>
              <p:nvPr/>
            </p:nvSpPr>
            <p:spPr>
              <a:xfrm>
                <a:off x="-6312124" y="6490769"/>
                <a:ext cx="89817" cy="108529"/>
              </a:xfrm>
              <a:custGeom>
                <a:avLst/>
                <a:gdLst/>
                <a:ahLst/>
                <a:cxnLst/>
                <a:rect l="l" t="t" r="r" b="b"/>
                <a:pathLst>
                  <a:path w="216" h="261" extrusionOk="0">
                    <a:moveTo>
                      <a:pt x="108" y="1"/>
                    </a:moveTo>
                    <a:cubicBezTo>
                      <a:pt x="50" y="1"/>
                      <a:pt x="1" y="59"/>
                      <a:pt x="1" y="132"/>
                    </a:cubicBezTo>
                    <a:cubicBezTo>
                      <a:pt x="1" y="202"/>
                      <a:pt x="50" y="261"/>
                      <a:pt x="108" y="261"/>
                    </a:cubicBezTo>
                    <a:cubicBezTo>
                      <a:pt x="171" y="261"/>
                      <a:pt x="216" y="204"/>
                      <a:pt x="216" y="132"/>
                    </a:cubicBezTo>
                    <a:cubicBezTo>
                      <a:pt x="216" y="59"/>
                      <a:pt x="167" y="1"/>
                      <a:pt x="1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8" name="Google Shape;1458;p35"/>
              <p:cNvSpPr/>
              <p:nvPr/>
            </p:nvSpPr>
            <p:spPr>
              <a:xfrm>
                <a:off x="-7263519" y="7648410"/>
                <a:ext cx="89817" cy="107697"/>
              </a:xfrm>
              <a:custGeom>
                <a:avLst/>
                <a:gdLst/>
                <a:ahLst/>
                <a:cxnLst/>
                <a:rect l="l" t="t" r="r" b="b"/>
                <a:pathLst>
                  <a:path w="216" h="259" extrusionOk="0">
                    <a:moveTo>
                      <a:pt x="108" y="0"/>
                    </a:moveTo>
                    <a:cubicBezTo>
                      <a:pt x="49" y="0"/>
                      <a:pt x="0" y="59"/>
                      <a:pt x="0" y="129"/>
                    </a:cubicBezTo>
                    <a:cubicBezTo>
                      <a:pt x="0" y="200"/>
                      <a:pt x="49" y="258"/>
                      <a:pt x="108" y="258"/>
                    </a:cubicBezTo>
                    <a:cubicBezTo>
                      <a:pt x="109" y="258"/>
                      <a:pt x="111" y="258"/>
                      <a:pt x="113" y="258"/>
                    </a:cubicBezTo>
                    <a:cubicBezTo>
                      <a:pt x="169" y="258"/>
                      <a:pt x="215" y="201"/>
                      <a:pt x="215" y="129"/>
                    </a:cubicBezTo>
                    <a:cubicBezTo>
                      <a:pt x="215" y="59"/>
                      <a:pt x="166" y="0"/>
                      <a:pt x="1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9" name="Google Shape;1459;p35"/>
              <p:cNvSpPr/>
              <p:nvPr/>
            </p:nvSpPr>
            <p:spPr>
              <a:xfrm>
                <a:off x="-6312956" y="7649241"/>
                <a:ext cx="89817" cy="108529"/>
              </a:xfrm>
              <a:custGeom>
                <a:avLst/>
                <a:gdLst/>
                <a:ahLst/>
                <a:cxnLst/>
                <a:rect l="l" t="t" r="r" b="b"/>
                <a:pathLst>
                  <a:path w="216" h="261" extrusionOk="0">
                    <a:moveTo>
                      <a:pt x="108" y="0"/>
                    </a:moveTo>
                    <a:cubicBezTo>
                      <a:pt x="50" y="0"/>
                      <a:pt x="1" y="59"/>
                      <a:pt x="1" y="129"/>
                    </a:cubicBezTo>
                    <a:cubicBezTo>
                      <a:pt x="3" y="203"/>
                      <a:pt x="50" y="260"/>
                      <a:pt x="108" y="260"/>
                    </a:cubicBezTo>
                    <a:cubicBezTo>
                      <a:pt x="167" y="260"/>
                      <a:pt x="216" y="202"/>
                      <a:pt x="216" y="129"/>
                    </a:cubicBezTo>
                    <a:cubicBezTo>
                      <a:pt x="216" y="59"/>
                      <a:pt x="167" y="0"/>
                      <a:pt x="1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0" name="Google Shape;1460;p35"/>
              <p:cNvSpPr/>
              <p:nvPr/>
            </p:nvSpPr>
            <p:spPr>
              <a:xfrm>
                <a:off x="-7262272" y="6490769"/>
                <a:ext cx="90233" cy="108529"/>
              </a:xfrm>
              <a:custGeom>
                <a:avLst/>
                <a:gdLst/>
                <a:ahLst/>
                <a:cxnLst/>
                <a:rect l="l" t="t" r="r" b="b"/>
                <a:pathLst>
                  <a:path w="217" h="261" extrusionOk="0">
                    <a:moveTo>
                      <a:pt x="109" y="1"/>
                    </a:moveTo>
                    <a:cubicBezTo>
                      <a:pt x="50" y="1"/>
                      <a:pt x="1" y="59"/>
                      <a:pt x="1" y="132"/>
                    </a:cubicBezTo>
                    <a:cubicBezTo>
                      <a:pt x="1" y="202"/>
                      <a:pt x="50" y="261"/>
                      <a:pt x="109" y="261"/>
                    </a:cubicBezTo>
                    <a:cubicBezTo>
                      <a:pt x="167" y="261"/>
                      <a:pt x="216" y="202"/>
                      <a:pt x="216" y="132"/>
                    </a:cubicBezTo>
                    <a:cubicBezTo>
                      <a:pt x="216" y="59"/>
                      <a:pt x="167" y="1"/>
                      <a:pt x="1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1" name="Google Shape;1461;p35"/>
              <p:cNvSpPr/>
              <p:nvPr/>
            </p:nvSpPr>
            <p:spPr>
              <a:xfrm>
                <a:off x="-6540825" y="6310719"/>
                <a:ext cx="101460" cy="109361"/>
              </a:xfrm>
              <a:custGeom>
                <a:avLst/>
                <a:gdLst/>
                <a:ahLst/>
                <a:cxnLst/>
                <a:rect l="l" t="t" r="r" b="b"/>
                <a:pathLst>
                  <a:path w="244" h="263" extrusionOk="0">
                    <a:moveTo>
                      <a:pt x="124" y="0"/>
                    </a:moveTo>
                    <a:cubicBezTo>
                      <a:pt x="110" y="0"/>
                      <a:pt x="95" y="4"/>
                      <a:pt x="81" y="11"/>
                    </a:cubicBezTo>
                    <a:cubicBezTo>
                      <a:pt x="28" y="38"/>
                      <a:pt x="1" y="117"/>
                      <a:pt x="26" y="183"/>
                    </a:cubicBezTo>
                    <a:cubicBezTo>
                      <a:pt x="43" y="232"/>
                      <a:pt x="82" y="262"/>
                      <a:pt x="124" y="262"/>
                    </a:cubicBezTo>
                    <a:cubicBezTo>
                      <a:pt x="137" y="262"/>
                      <a:pt x="152" y="259"/>
                      <a:pt x="165" y="252"/>
                    </a:cubicBezTo>
                    <a:cubicBezTo>
                      <a:pt x="218" y="222"/>
                      <a:pt x="244" y="146"/>
                      <a:pt x="222" y="80"/>
                    </a:cubicBezTo>
                    <a:cubicBezTo>
                      <a:pt x="205" y="30"/>
                      <a:pt x="165" y="0"/>
                      <a:pt x="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462;p35"/>
              <p:cNvSpPr/>
              <p:nvPr/>
            </p:nvSpPr>
            <p:spPr>
              <a:xfrm>
                <a:off x="-7045630" y="7828459"/>
                <a:ext cx="101876" cy="109361"/>
              </a:xfrm>
              <a:custGeom>
                <a:avLst/>
                <a:gdLst/>
                <a:ahLst/>
                <a:cxnLst/>
                <a:rect l="l" t="t" r="r" b="b"/>
                <a:pathLst>
                  <a:path w="245" h="263" extrusionOk="0">
                    <a:moveTo>
                      <a:pt x="123" y="0"/>
                    </a:moveTo>
                    <a:cubicBezTo>
                      <a:pt x="109" y="0"/>
                      <a:pt x="94" y="4"/>
                      <a:pt x="80" y="11"/>
                    </a:cubicBezTo>
                    <a:cubicBezTo>
                      <a:pt x="28" y="38"/>
                      <a:pt x="0" y="117"/>
                      <a:pt x="24" y="183"/>
                    </a:cubicBezTo>
                    <a:cubicBezTo>
                      <a:pt x="41" y="233"/>
                      <a:pt x="80" y="263"/>
                      <a:pt x="122" y="263"/>
                    </a:cubicBezTo>
                    <a:cubicBezTo>
                      <a:pt x="136" y="263"/>
                      <a:pt x="151" y="259"/>
                      <a:pt x="165" y="252"/>
                    </a:cubicBezTo>
                    <a:cubicBezTo>
                      <a:pt x="217" y="222"/>
                      <a:pt x="245" y="146"/>
                      <a:pt x="219" y="80"/>
                    </a:cubicBezTo>
                    <a:cubicBezTo>
                      <a:pt x="203" y="30"/>
                      <a:pt x="165" y="0"/>
                      <a:pt x="1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3" name="Google Shape;1463;p35"/>
              <p:cNvSpPr/>
              <p:nvPr/>
            </p:nvSpPr>
            <p:spPr>
              <a:xfrm>
                <a:off x="-6170746" y="7376048"/>
                <a:ext cx="102292" cy="109361"/>
              </a:xfrm>
              <a:custGeom>
                <a:avLst/>
                <a:gdLst/>
                <a:ahLst/>
                <a:cxnLst/>
                <a:rect l="l" t="t" r="r" b="b"/>
                <a:pathLst>
                  <a:path w="246" h="263" extrusionOk="0">
                    <a:moveTo>
                      <a:pt x="124" y="0"/>
                    </a:moveTo>
                    <a:cubicBezTo>
                      <a:pt x="110" y="0"/>
                      <a:pt x="95" y="4"/>
                      <a:pt x="81" y="12"/>
                    </a:cubicBezTo>
                    <a:cubicBezTo>
                      <a:pt x="28" y="39"/>
                      <a:pt x="1" y="117"/>
                      <a:pt x="26" y="184"/>
                    </a:cubicBezTo>
                    <a:cubicBezTo>
                      <a:pt x="44" y="232"/>
                      <a:pt x="83" y="263"/>
                      <a:pt x="124" y="263"/>
                    </a:cubicBezTo>
                    <a:cubicBezTo>
                      <a:pt x="138" y="263"/>
                      <a:pt x="152" y="259"/>
                      <a:pt x="165" y="252"/>
                    </a:cubicBezTo>
                    <a:cubicBezTo>
                      <a:pt x="218" y="225"/>
                      <a:pt x="246" y="146"/>
                      <a:pt x="222" y="80"/>
                    </a:cubicBezTo>
                    <a:cubicBezTo>
                      <a:pt x="205" y="30"/>
                      <a:pt x="165" y="0"/>
                      <a:pt x="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4" name="Google Shape;1464;p35"/>
              <p:cNvSpPr/>
              <p:nvPr/>
            </p:nvSpPr>
            <p:spPr>
              <a:xfrm>
                <a:off x="-7416541" y="6761883"/>
                <a:ext cx="101876" cy="109776"/>
              </a:xfrm>
              <a:custGeom>
                <a:avLst/>
                <a:gdLst/>
                <a:ahLst/>
                <a:cxnLst/>
                <a:rect l="l" t="t" r="r" b="b"/>
                <a:pathLst>
                  <a:path w="245" h="264" extrusionOk="0">
                    <a:moveTo>
                      <a:pt x="122" y="1"/>
                    </a:moveTo>
                    <a:cubicBezTo>
                      <a:pt x="108" y="1"/>
                      <a:pt x="94" y="4"/>
                      <a:pt x="80" y="12"/>
                    </a:cubicBezTo>
                    <a:cubicBezTo>
                      <a:pt x="26" y="39"/>
                      <a:pt x="0" y="117"/>
                      <a:pt x="24" y="184"/>
                    </a:cubicBezTo>
                    <a:cubicBezTo>
                      <a:pt x="40" y="232"/>
                      <a:pt x="80" y="263"/>
                      <a:pt x="122" y="263"/>
                    </a:cubicBezTo>
                    <a:cubicBezTo>
                      <a:pt x="135" y="263"/>
                      <a:pt x="149" y="260"/>
                      <a:pt x="163" y="252"/>
                    </a:cubicBezTo>
                    <a:cubicBezTo>
                      <a:pt x="217" y="225"/>
                      <a:pt x="245" y="147"/>
                      <a:pt x="219" y="80"/>
                    </a:cubicBezTo>
                    <a:cubicBezTo>
                      <a:pt x="203" y="31"/>
                      <a:pt x="163" y="1"/>
                      <a:pt x="1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5" name="Google Shape;1465;p35"/>
              <p:cNvSpPr/>
              <p:nvPr/>
            </p:nvSpPr>
            <p:spPr>
              <a:xfrm>
                <a:off x="-6173656" y="6750240"/>
                <a:ext cx="101044" cy="108113"/>
              </a:xfrm>
              <a:custGeom>
                <a:avLst/>
                <a:gdLst/>
                <a:ahLst/>
                <a:cxnLst/>
                <a:rect l="l" t="t" r="r" b="b"/>
                <a:pathLst>
                  <a:path w="243" h="260" extrusionOk="0">
                    <a:moveTo>
                      <a:pt x="122" y="1"/>
                    </a:moveTo>
                    <a:cubicBezTo>
                      <a:pt x="80" y="1"/>
                      <a:pt x="40" y="32"/>
                      <a:pt x="24" y="81"/>
                    </a:cubicBezTo>
                    <a:cubicBezTo>
                      <a:pt x="0" y="147"/>
                      <a:pt x="28" y="224"/>
                      <a:pt x="82" y="251"/>
                    </a:cubicBezTo>
                    <a:cubicBezTo>
                      <a:pt x="95" y="257"/>
                      <a:pt x="108" y="260"/>
                      <a:pt x="121" y="260"/>
                    </a:cubicBezTo>
                    <a:cubicBezTo>
                      <a:pt x="163" y="260"/>
                      <a:pt x="205" y="229"/>
                      <a:pt x="221" y="179"/>
                    </a:cubicBezTo>
                    <a:cubicBezTo>
                      <a:pt x="243" y="112"/>
                      <a:pt x="215" y="38"/>
                      <a:pt x="163" y="10"/>
                    </a:cubicBezTo>
                    <a:cubicBezTo>
                      <a:pt x="149" y="4"/>
                      <a:pt x="136" y="1"/>
                      <a:pt x="1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35"/>
              <p:cNvSpPr/>
              <p:nvPr/>
            </p:nvSpPr>
            <p:spPr>
              <a:xfrm>
                <a:off x="-7411967" y="7390186"/>
                <a:ext cx="101460" cy="108113"/>
              </a:xfrm>
              <a:custGeom>
                <a:avLst/>
                <a:gdLst/>
                <a:ahLst/>
                <a:cxnLst/>
                <a:rect l="l" t="t" r="r" b="b"/>
                <a:pathLst>
                  <a:path w="244" h="260" extrusionOk="0">
                    <a:moveTo>
                      <a:pt x="123" y="0"/>
                    </a:moveTo>
                    <a:cubicBezTo>
                      <a:pt x="81" y="0"/>
                      <a:pt x="39" y="30"/>
                      <a:pt x="23" y="81"/>
                    </a:cubicBezTo>
                    <a:cubicBezTo>
                      <a:pt x="1" y="146"/>
                      <a:pt x="28" y="222"/>
                      <a:pt x="81" y="249"/>
                    </a:cubicBezTo>
                    <a:cubicBezTo>
                      <a:pt x="94" y="256"/>
                      <a:pt x="108" y="259"/>
                      <a:pt x="121" y="259"/>
                    </a:cubicBezTo>
                    <a:cubicBezTo>
                      <a:pt x="163" y="259"/>
                      <a:pt x="202" y="228"/>
                      <a:pt x="220" y="179"/>
                    </a:cubicBezTo>
                    <a:cubicBezTo>
                      <a:pt x="244" y="112"/>
                      <a:pt x="216" y="36"/>
                      <a:pt x="161" y="9"/>
                    </a:cubicBezTo>
                    <a:cubicBezTo>
                      <a:pt x="149" y="3"/>
                      <a:pt x="136" y="0"/>
                      <a:pt x="1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7" name="Google Shape;1467;p35"/>
              <p:cNvSpPr/>
              <p:nvPr/>
            </p:nvSpPr>
            <p:spPr>
              <a:xfrm>
                <a:off x="-6530014" y="7823885"/>
                <a:ext cx="100213" cy="108113"/>
              </a:xfrm>
              <a:custGeom>
                <a:avLst/>
                <a:gdLst/>
                <a:ahLst/>
                <a:cxnLst/>
                <a:rect l="l" t="t" r="r" b="b"/>
                <a:pathLst>
                  <a:path w="241" h="260" extrusionOk="0">
                    <a:moveTo>
                      <a:pt x="122" y="1"/>
                    </a:moveTo>
                    <a:cubicBezTo>
                      <a:pt x="80" y="1"/>
                      <a:pt x="38" y="32"/>
                      <a:pt x="22" y="81"/>
                    </a:cubicBezTo>
                    <a:cubicBezTo>
                      <a:pt x="0" y="147"/>
                      <a:pt x="24" y="224"/>
                      <a:pt x="81" y="251"/>
                    </a:cubicBezTo>
                    <a:cubicBezTo>
                      <a:pt x="93" y="257"/>
                      <a:pt x="106" y="260"/>
                      <a:pt x="119" y="260"/>
                    </a:cubicBezTo>
                    <a:cubicBezTo>
                      <a:pt x="161" y="260"/>
                      <a:pt x="203" y="230"/>
                      <a:pt x="219" y="179"/>
                    </a:cubicBezTo>
                    <a:cubicBezTo>
                      <a:pt x="241" y="114"/>
                      <a:pt x="216" y="38"/>
                      <a:pt x="161" y="10"/>
                    </a:cubicBezTo>
                    <a:cubicBezTo>
                      <a:pt x="148" y="4"/>
                      <a:pt x="135" y="1"/>
                      <a:pt x="1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8" name="Google Shape;1468;p35"/>
              <p:cNvSpPr/>
              <p:nvPr/>
            </p:nvSpPr>
            <p:spPr>
              <a:xfrm>
                <a:off x="-7054778" y="6316125"/>
                <a:ext cx="100628" cy="108529"/>
              </a:xfrm>
              <a:custGeom>
                <a:avLst/>
                <a:gdLst/>
                <a:ahLst/>
                <a:cxnLst/>
                <a:rect l="l" t="t" r="r" b="b"/>
                <a:pathLst>
                  <a:path w="242" h="261" extrusionOk="0">
                    <a:moveTo>
                      <a:pt x="123" y="1"/>
                    </a:moveTo>
                    <a:cubicBezTo>
                      <a:pt x="80" y="1"/>
                      <a:pt x="39" y="31"/>
                      <a:pt x="22" y="82"/>
                    </a:cubicBezTo>
                    <a:cubicBezTo>
                      <a:pt x="1" y="147"/>
                      <a:pt x="24" y="223"/>
                      <a:pt x="81" y="250"/>
                    </a:cubicBezTo>
                    <a:cubicBezTo>
                      <a:pt x="94" y="257"/>
                      <a:pt x="107" y="260"/>
                      <a:pt x="120" y="260"/>
                    </a:cubicBezTo>
                    <a:cubicBezTo>
                      <a:pt x="162" y="260"/>
                      <a:pt x="203" y="229"/>
                      <a:pt x="220" y="180"/>
                    </a:cubicBezTo>
                    <a:cubicBezTo>
                      <a:pt x="241" y="113"/>
                      <a:pt x="216" y="37"/>
                      <a:pt x="161" y="10"/>
                    </a:cubicBezTo>
                    <a:cubicBezTo>
                      <a:pt x="149" y="4"/>
                      <a:pt x="136" y="1"/>
                      <a:pt x="1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69" name="Google Shape;1469;p35"/>
            <p:cNvSpPr/>
            <p:nvPr/>
          </p:nvSpPr>
          <p:spPr>
            <a:xfrm>
              <a:off x="-1450363" y="6255415"/>
              <a:ext cx="97718" cy="108529"/>
            </a:xfrm>
            <a:custGeom>
              <a:avLst/>
              <a:gdLst/>
              <a:ahLst/>
              <a:cxnLst/>
              <a:rect l="l" t="t" r="r" b="b"/>
              <a:pathLst>
                <a:path w="235" h="261" extrusionOk="0">
                  <a:moveTo>
                    <a:pt x="117" y="0"/>
                  </a:moveTo>
                  <a:cubicBezTo>
                    <a:pt x="89" y="0"/>
                    <a:pt x="62" y="13"/>
                    <a:pt x="41" y="38"/>
                  </a:cubicBezTo>
                  <a:cubicBezTo>
                    <a:pt x="0" y="91"/>
                    <a:pt x="0" y="171"/>
                    <a:pt x="41" y="222"/>
                  </a:cubicBezTo>
                  <a:cubicBezTo>
                    <a:pt x="62" y="248"/>
                    <a:pt x="89" y="260"/>
                    <a:pt x="117" y="260"/>
                  </a:cubicBezTo>
                  <a:cubicBezTo>
                    <a:pt x="144" y="260"/>
                    <a:pt x="171" y="248"/>
                    <a:pt x="192" y="222"/>
                  </a:cubicBezTo>
                  <a:cubicBezTo>
                    <a:pt x="235" y="171"/>
                    <a:pt x="235" y="87"/>
                    <a:pt x="192" y="38"/>
                  </a:cubicBezTo>
                  <a:cubicBezTo>
                    <a:pt x="171" y="13"/>
                    <a:pt x="144" y="0"/>
                    <a:pt x="1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35"/>
            <p:cNvSpPr/>
            <p:nvPr/>
          </p:nvSpPr>
          <p:spPr>
            <a:xfrm>
              <a:off x="-1452026" y="7892496"/>
              <a:ext cx="98134" cy="108945"/>
            </a:xfrm>
            <a:custGeom>
              <a:avLst/>
              <a:gdLst/>
              <a:ahLst/>
              <a:cxnLst/>
              <a:rect l="l" t="t" r="r" b="b"/>
              <a:pathLst>
                <a:path w="236" h="262" extrusionOk="0">
                  <a:moveTo>
                    <a:pt x="119" y="1"/>
                  </a:moveTo>
                  <a:cubicBezTo>
                    <a:pt x="91" y="1"/>
                    <a:pt x="64" y="14"/>
                    <a:pt x="43" y="39"/>
                  </a:cubicBezTo>
                  <a:cubicBezTo>
                    <a:pt x="0" y="90"/>
                    <a:pt x="0" y="170"/>
                    <a:pt x="43" y="223"/>
                  </a:cubicBezTo>
                  <a:cubicBezTo>
                    <a:pt x="64" y="248"/>
                    <a:pt x="91" y="261"/>
                    <a:pt x="119" y="261"/>
                  </a:cubicBezTo>
                  <a:cubicBezTo>
                    <a:pt x="146" y="261"/>
                    <a:pt x="173" y="248"/>
                    <a:pt x="194" y="223"/>
                  </a:cubicBezTo>
                  <a:cubicBezTo>
                    <a:pt x="235" y="174"/>
                    <a:pt x="235" y="90"/>
                    <a:pt x="194" y="39"/>
                  </a:cubicBezTo>
                  <a:cubicBezTo>
                    <a:pt x="173" y="14"/>
                    <a:pt x="146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35"/>
            <p:cNvSpPr/>
            <p:nvPr/>
          </p:nvSpPr>
          <p:spPr>
            <a:xfrm>
              <a:off x="-778814" y="7075411"/>
              <a:ext cx="98134" cy="107697"/>
            </a:xfrm>
            <a:custGeom>
              <a:avLst/>
              <a:gdLst/>
              <a:ahLst/>
              <a:cxnLst/>
              <a:rect l="l" t="t" r="r" b="b"/>
              <a:pathLst>
                <a:path w="236" h="259" extrusionOk="0">
                  <a:moveTo>
                    <a:pt x="118" y="0"/>
                  </a:moveTo>
                  <a:cubicBezTo>
                    <a:pt x="90" y="0"/>
                    <a:pt x="63" y="13"/>
                    <a:pt x="42" y="38"/>
                  </a:cubicBezTo>
                  <a:cubicBezTo>
                    <a:pt x="1" y="89"/>
                    <a:pt x="1" y="169"/>
                    <a:pt x="42" y="222"/>
                  </a:cubicBezTo>
                  <a:cubicBezTo>
                    <a:pt x="63" y="246"/>
                    <a:pt x="90" y="259"/>
                    <a:pt x="118" y="259"/>
                  </a:cubicBezTo>
                  <a:cubicBezTo>
                    <a:pt x="145" y="259"/>
                    <a:pt x="173" y="246"/>
                    <a:pt x="195" y="222"/>
                  </a:cubicBezTo>
                  <a:cubicBezTo>
                    <a:pt x="236" y="169"/>
                    <a:pt x="236" y="89"/>
                    <a:pt x="195" y="38"/>
                  </a:cubicBezTo>
                  <a:cubicBezTo>
                    <a:pt x="173" y="13"/>
                    <a:pt x="145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35"/>
            <p:cNvSpPr/>
            <p:nvPr/>
          </p:nvSpPr>
          <p:spPr>
            <a:xfrm>
              <a:off x="-2123990" y="7073748"/>
              <a:ext cx="98134" cy="107697"/>
            </a:xfrm>
            <a:custGeom>
              <a:avLst/>
              <a:gdLst/>
              <a:ahLst/>
              <a:cxnLst/>
              <a:rect l="l" t="t" r="r" b="b"/>
              <a:pathLst>
                <a:path w="236" h="259" extrusionOk="0">
                  <a:moveTo>
                    <a:pt x="119" y="1"/>
                  </a:moveTo>
                  <a:cubicBezTo>
                    <a:pt x="91" y="1"/>
                    <a:pt x="63" y="14"/>
                    <a:pt x="42" y="40"/>
                  </a:cubicBezTo>
                  <a:cubicBezTo>
                    <a:pt x="1" y="91"/>
                    <a:pt x="1" y="171"/>
                    <a:pt x="42" y="222"/>
                  </a:cubicBezTo>
                  <a:cubicBezTo>
                    <a:pt x="63" y="247"/>
                    <a:pt x="91" y="259"/>
                    <a:pt x="119" y="259"/>
                  </a:cubicBezTo>
                  <a:cubicBezTo>
                    <a:pt x="146" y="259"/>
                    <a:pt x="174" y="247"/>
                    <a:pt x="194" y="222"/>
                  </a:cubicBezTo>
                  <a:cubicBezTo>
                    <a:pt x="235" y="171"/>
                    <a:pt x="235" y="91"/>
                    <a:pt x="194" y="40"/>
                  </a:cubicBezTo>
                  <a:cubicBezTo>
                    <a:pt x="174" y="14"/>
                    <a:pt x="146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35"/>
            <p:cNvSpPr/>
            <p:nvPr/>
          </p:nvSpPr>
          <p:spPr>
            <a:xfrm>
              <a:off x="-972171" y="6494927"/>
              <a:ext cx="89817" cy="108529"/>
            </a:xfrm>
            <a:custGeom>
              <a:avLst/>
              <a:gdLst/>
              <a:ahLst/>
              <a:cxnLst/>
              <a:rect l="l" t="t" r="r" b="b"/>
              <a:pathLst>
                <a:path w="216" h="261" extrusionOk="0">
                  <a:moveTo>
                    <a:pt x="108" y="0"/>
                  </a:moveTo>
                  <a:cubicBezTo>
                    <a:pt x="49" y="0"/>
                    <a:pt x="0" y="59"/>
                    <a:pt x="0" y="131"/>
                  </a:cubicBezTo>
                  <a:cubicBezTo>
                    <a:pt x="0" y="202"/>
                    <a:pt x="49" y="261"/>
                    <a:pt x="108" y="261"/>
                  </a:cubicBezTo>
                  <a:cubicBezTo>
                    <a:pt x="109" y="261"/>
                    <a:pt x="110" y="261"/>
                    <a:pt x="111" y="261"/>
                  </a:cubicBezTo>
                  <a:cubicBezTo>
                    <a:pt x="172" y="261"/>
                    <a:pt x="216" y="203"/>
                    <a:pt x="216" y="131"/>
                  </a:cubicBezTo>
                  <a:cubicBezTo>
                    <a:pt x="216" y="59"/>
                    <a:pt x="167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35"/>
            <p:cNvSpPr/>
            <p:nvPr/>
          </p:nvSpPr>
          <p:spPr>
            <a:xfrm>
              <a:off x="-1923981" y="7652984"/>
              <a:ext cx="89817" cy="108529"/>
            </a:xfrm>
            <a:custGeom>
              <a:avLst/>
              <a:gdLst/>
              <a:ahLst/>
              <a:cxnLst/>
              <a:rect l="l" t="t" r="r" b="b"/>
              <a:pathLst>
                <a:path w="216" h="261" extrusionOk="0">
                  <a:moveTo>
                    <a:pt x="108" y="1"/>
                  </a:moveTo>
                  <a:cubicBezTo>
                    <a:pt x="50" y="1"/>
                    <a:pt x="1" y="60"/>
                    <a:pt x="1" y="130"/>
                  </a:cubicBezTo>
                  <a:cubicBezTo>
                    <a:pt x="1" y="202"/>
                    <a:pt x="50" y="261"/>
                    <a:pt x="108" y="261"/>
                  </a:cubicBezTo>
                  <a:cubicBezTo>
                    <a:pt x="167" y="261"/>
                    <a:pt x="216" y="202"/>
                    <a:pt x="216" y="130"/>
                  </a:cubicBezTo>
                  <a:cubicBezTo>
                    <a:pt x="216" y="60"/>
                    <a:pt x="167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35"/>
            <p:cNvSpPr/>
            <p:nvPr/>
          </p:nvSpPr>
          <p:spPr>
            <a:xfrm>
              <a:off x="-972171" y="7653815"/>
              <a:ext cx="89817" cy="108529"/>
            </a:xfrm>
            <a:custGeom>
              <a:avLst/>
              <a:gdLst/>
              <a:ahLst/>
              <a:cxnLst/>
              <a:rect l="l" t="t" r="r" b="b"/>
              <a:pathLst>
                <a:path w="216" h="261" extrusionOk="0">
                  <a:moveTo>
                    <a:pt x="108" y="1"/>
                  </a:moveTo>
                  <a:cubicBezTo>
                    <a:pt x="49" y="1"/>
                    <a:pt x="0" y="59"/>
                    <a:pt x="0" y="132"/>
                  </a:cubicBezTo>
                  <a:cubicBezTo>
                    <a:pt x="0" y="202"/>
                    <a:pt x="49" y="261"/>
                    <a:pt x="108" y="261"/>
                  </a:cubicBezTo>
                  <a:cubicBezTo>
                    <a:pt x="167" y="261"/>
                    <a:pt x="216" y="202"/>
                    <a:pt x="216" y="132"/>
                  </a:cubicBezTo>
                  <a:cubicBezTo>
                    <a:pt x="216" y="59"/>
                    <a:pt x="167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35"/>
            <p:cNvSpPr/>
            <p:nvPr/>
          </p:nvSpPr>
          <p:spPr>
            <a:xfrm>
              <a:off x="-1922318" y="6494927"/>
              <a:ext cx="89817" cy="108529"/>
            </a:xfrm>
            <a:custGeom>
              <a:avLst/>
              <a:gdLst/>
              <a:ahLst/>
              <a:cxnLst/>
              <a:rect l="l" t="t" r="r" b="b"/>
              <a:pathLst>
                <a:path w="216" h="261" extrusionOk="0">
                  <a:moveTo>
                    <a:pt x="108" y="0"/>
                  </a:moveTo>
                  <a:cubicBezTo>
                    <a:pt x="50" y="0"/>
                    <a:pt x="1" y="59"/>
                    <a:pt x="1" y="131"/>
                  </a:cubicBezTo>
                  <a:cubicBezTo>
                    <a:pt x="1" y="202"/>
                    <a:pt x="50" y="261"/>
                    <a:pt x="108" y="261"/>
                  </a:cubicBezTo>
                  <a:cubicBezTo>
                    <a:pt x="167" y="261"/>
                    <a:pt x="216" y="202"/>
                    <a:pt x="216" y="131"/>
                  </a:cubicBezTo>
                  <a:cubicBezTo>
                    <a:pt x="216" y="59"/>
                    <a:pt x="167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35"/>
            <p:cNvSpPr/>
            <p:nvPr/>
          </p:nvSpPr>
          <p:spPr>
            <a:xfrm>
              <a:off x="-1200871" y="6314462"/>
              <a:ext cx="101460" cy="109776"/>
            </a:xfrm>
            <a:custGeom>
              <a:avLst/>
              <a:gdLst/>
              <a:ahLst/>
              <a:cxnLst/>
              <a:rect l="l" t="t" r="r" b="b"/>
              <a:pathLst>
                <a:path w="244" h="264" extrusionOk="0">
                  <a:moveTo>
                    <a:pt x="124" y="1"/>
                  </a:moveTo>
                  <a:cubicBezTo>
                    <a:pt x="109" y="1"/>
                    <a:pt x="95" y="4"/>
                    <a:pt x="81" y="12"/>
                  </a:cubicBezTo>
                  <a:cubicBezTo>
                    <a:pt x="28" y="39"/>
                    <a:pt x="1" y="117"/>
                    <a:pt x="26" y="184"/>
                  </a:cubicBezTo>
                  <a:cubicBezTo>
                    <a:pt x="42" y="232"/>
                    <a:pt x="82" y="263"/>
                    <a:pt x="123" y="263"/>
                  </a:cubicBezTo>
                  <a:cubicBezTo>
                    <a:pt x="137" y="263"/>
                    <a:pt x="151" y="260"/>
                    <a:pt x="165" y="252"/>
                  </a:cubicBezTo>
                  <a:cubicBezTo>
                    <a:pt x="218" y="223"/>
                    <a:pt x="243" y="147"/>
                    <a:pt x="222" y="80"/>
                  </a:cubicBezTo>
                  <a:cubicBezTo>
                    <a:pt x="204" y="31"/>
                    <a:pt x="165" y="1"/>
                    <a:pt x="1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35"/>
            <p:cNvSpPr/>
            <p:nvPr/>
          </p:nvSpPr>
          <p:spPr>
            <a:xfrm>
              <a:off x="-1706092" y="7832618"/>
              <a:ext cx="102292" cy="109361"/>
            </a:xfrm>
            <a:custGeom>
              <a:avLst/>
              <a:gdLst/>
              <a:ahLst/>
              <a:cxnLst/>
              <a:rect l="l" t="t" r="r" b="b"/>
              <a:pathLst>
                <a:path w="246" h="263" extrusionOk="0">
                  <a:moveTo>
                    <a:pt x="123" y="0"/>
                  </a:moveTo>
                  <a:cubicBezTo>
                    <a:pt x="109" y="0"/>
                    <a:pt x="95" y="4"/>
                    <a:pt x="81" y="11"/>
                  </a:cubicBezTo>
                  <a:cubicBezTo>
                    <a:pt x="28" y="38"/>
                    <a:pt x="1" y="117"/>
                    <a:pt x="24" y="183"/>
                  </a:cubicBezTo>
                  <a:cubicBezTo>
                    <a:pt x="40" y="233"/>
                    <a:pt x="80" y="263"/>
                    <a:pt x="122" y="263"/>
                  </a:cubicBezTo>
                  <a:cubicBezTo>
                    <a:pt x="137" y="263"/>
                    <a:pt x="151" y="259"/>
                    <a:pt x="165" y="251"/>
                  </a:cubicBezTo>
                  <a:cubicBezTo>
                    <a:pt x="218" y="224"/>
                    <a:pt x="246" y="146"/>
                    <a:pt x="220" y="79"/>
                  </a:cubicBezTo>
                  <a:cubicBezTo>
                    <a:pt x="204" y="31"/>
                    <a:pt x="165" y="0"/>
                    <a:pt x="1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35"/>
            <p:cNvSpPr/>
            <p:nvPr/>
          </p:nvSpPr>
          <p:spPr>
            <a:xfrm>
              <a:off x="-829960" y="7381038"/>
              <a:ext cx="102292" cy="108945"/>
            </a:xfrm>
            <a:custGeom>
              <a:avLst/>
              <a:gdLst/>
              <a:ahLst/>
              <a:cxnLst/>
              <a:rect l="l" t="t" r="r" b="b"/>
              <a:pathLst>
                <a:path w="246" h="262" extrusionOk="0">
                  <a:moveTo>
                    <a:pt x="125" y="0"/>
                  </a:moveTo>
                  <a:cubicBezTo>
                    <a:pt x="111" y="0"/>
                    <a:pt x="96" y="4"/>
                    <a:pt x="83" y="11"/>
                  </a:cubicBezTo>
                  <a:cubicBezTo>
                    <a:pt x="28" y="39"/>
                    <a:pt x="1" y="117"/>
                    <a:pt x="26" y="183"/>
                  </a:cubicBezTo>
                  <a:cubicBezTo>
                    <a:pt x="42" y="231"/>
                    <a:pt x="84" y="262"/>
                    <a:pt x="126" y="262"/>
                  </a:cubicBezTo>
                  <a:cubicBezTo>
                    <a:pt x="139" y="262"/>
                    <a:pt x="152" y="258"/>
                    <a:pt x="165" y="252"/>
                  </a:cubicBezTo>
                  <a:cubicBezTo>
                    <a:pt x="218" y="224"/>
                    <a:pt x="245" y="146"/>
                    <a:pt x="222" y="80"/>
                  </a:cubicBezTo>
                  <a:cubicBezTo>
                    <a:pt x="206" y="30"/>
                    <a:pt x="166" y="0"/>
                    <a:pt x="1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35"/>
            <p:cNvSpPr/>
            <p:nvPr/>
          </p:nvSpPr>
          <p:spPr>
            <a:xfrm>
              <a:off x="-2076587" y="6766041"/>
              <a:ext cx="101876" cy="109361"/>
            </a:xfrm>
            <a:custGeom>
              <a:avLst/>
              <a:gdLst/>
              <a:ahLst/>
              <a:cxnLst/>
              <a:rect l="l" t="t" r="r" b="b"/>
              <a:pathLst>
                <a:path w="245" h="263" extrusionOk="0">
                  <a:moveTo>
                    <a:pt x="122" y="0"/>
                  </a:moveTo>
                  <a:cubicBezTo>
                    <a:pt x="108" y="0"/>
                    <a:pt x="94" y="4"/>
                    <a:pt x="80" y="11"/>
                  </a:cubicBezTo>
                  <a:cubicBezTo>
                    <a:pt x="25" y="39"/>
                    <a:pt x="0" y="117"/>
                    <a:pt x="23" y="184"/>
                  </a:cubicBezTo>
                  <a:cubicBezTo>
                    <a:pt x="40" y="232"/>
                    <a:pt x="80" y="263"/>
                    <a:pt x="121" y="263"/>
                  </a:cubicBezTo>
                  <a:cubicBezTo>
                    <a:pt x="135" y="263"/>
                    <a:pt x="149" y="259"/>
                    <a:pt x="162" y="252"/>
                  </a:cubicBezTo>
                  <a:cubicBezTo>
                    <a:pt x="217" y="225"/>
                    <a:pt x="245" y="146"/>
                    <a:pt x="219" y="80"/>
                  </a:cubicBezTo>
                  <a:cubicBezTo>
                    <a:pt x="203" y="30"/>
                    <a:pt x="163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35"/>
            <p:cNvSpPr/>
            <p:nvPr/>
          </p:nvSpPr>
          <p:spPr>
            <a:xfrm>
              <a:off x="-834118" y="6754398"/>
              <a:ext cx="101460" cy="108945"/>
            </a:xfrm>
            <a:custGeom>
              <a:avLst/>
              <a:gdLst/>
              <a:ahLst/>
              <a:cxnLst/>
              <a:rect l="l" t="t" r="r" b="b"/>
              <a:pathLst>
                <a:path w="244" h="262" extrusionOk="0">
                  <a:moveTo>
                    <a:pt x="123" y="0"/>
                  </a:moveTo>
                  <a:cubicBezTo>
                    <a:pt x="81" y="0"/>
                    <a:pt x="41" y="31"/>
                    <a:pt x="24" y="81"/>
                  </a:cubicBezTo>
                  <a:cubicBezTo>
                    <a:pt x="1" y="147"/>
                    <a:pt x="28" y="223"/>
                    <a:pt x="83" y="251"/>
                  </a:cubicBezTo>
                  <a:cubicBezTo>
                    <a:pt x="96" y="258"/>
                    <a:pt x="110" y="261"/>
                    <a:pt x="123" y="261"/>
                  </a:cubicBezTo>
                  <a:cubicBezTo>
                    <a:pt x="165" y="261"/>
                    <a:pt x="204" y="229"/>
                    <a:pt x="222" y="178"/>
                  </a:cubicBezTo>
                  <a:cubicBezTo>
                    <a:pt x="243" y="114"/>
                    <a:pt x="216" y="38"/>
                    <a:pt x="163" y="10"/>
                  </a:cubicBezTo>
                  <a:cubicBezTo>
                    <a:pt x="150" y="4"/>
                    <a:pt x="137" y="0"/>
                    <a:pt x="1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35"/>
            <p:cNvSpPr/>
            <p:nvPr/>
          </p:nvSpPr>
          <p:spPr>
            <a:xfrm>
              <a:off x="-2072013" y="7393928"/>
              <a:ext cx="100628" cy="108113"/>
            </a:xfrm>
            <a:custGeom>
              <a:avLst/>
              <a:gdLst/>
              <a:ahLst/>
              <a:cxnLst/>
              <a:rect l="l" t="t" r="r" b="b"/>
              <a:pathLst>
                <a:path w="242" h="260" extrusionOk="0">
                  <a:moveTo>
                    <a:pt x="123" y="1"/>
                  </a:moveTo>
                  <a:cubicBezTo>
                    <a:pt x="80" y="1"/>
                    <a:pt x="39" y="31"/>
                    <a:pt x="22" y="82"/>
                  </a:cubicBezTo>
                  <a:cubicBezTo>
                    <a:pt x="1" y="147"/>
                    <a:pt x="28" y="223"/>
                    <a:pt x="81" y="250"/>
                  </a:cubicBezTo>
                  <a:cubicBezTo>
                    <a:pt x="94" y="257"/>
                    <a:pt x="108" y="260"/>
                    <a:pt x="121" y="260"/>
                  </a:cubicBezTo>
                  <a:cubicBezTo>
                    <a:pt x="163" y="260"/>
                    <a:pt x="203" y="229"/>
                    <a:pt x="220" y="180"/>
                  </a:cubicBezTo>
                  <a:cubicBezTo>
                    <a:pt x="241" y="113"/>
                    <a:pt x="216" y="37"/>
                    <a:pt x="161" y="10"/>
                  </a:cubicBezTo>
                  <a:cubicBezTo>
                    <a:pt x="149" y="4"/>
                    <a:pt x="136" y="1"/>
                    <a:pt x="1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35"/>
            <p:cNvSpPr/>
            <p:nvPr/>
          </p:nvSpPr>
          <p:spPr>
            <a:xfrm>
              <a:off x="-1190060" y="7828044"/>
              <a:ext cx="100213" cy="108113"/>
            </a:xfrm>
            <a:custGeom>
              <a:avLst/>
              <a:gdLst/>
              <a:ahLst/>
              <a:cxnLst/>
              <a:rect l="l" t="t" r="r" b="b"/>
              <a:pathLst>
                <a:path w="241" h="260" extrusionOk="0">
                  <a:moveTo>
                    <a:pt x="121" y="1"/>
                  </a:moveTo>
                  <a:cubicBezTo>
                    <a:pt x="79" y="1"/>
                    <a:pt x="38" y="31"/>
                    <a:pt x="22" y="81"/>
                  </a:cubicBezTo>
                  <a:cubicBezTo>
                    <a:pt x="0" y="147"/>
                    <a:pt x="26" y="223"/>
                    <a:pt x="80" y="251"/>
                  </a:cubicBezTo>
                  <a:cubicBezTo>
                    <a:pt x="93" y="257"/>
                    <a:pt x="106" y="260"/>
                    <a:pt x="119" y="260"/>
                  </a:cubicBezTo>
                  <a:cubicBezTo>
                    <a:pt x="161" y="260"/>
                    <a:pt x="203" y="229"/>
                    <a:pt x="219" y="178"/>
                  </a:cubicBezTo>
                  <a:cubicBezTo>
                    <a:pt x="241" y="114"/>
                    <a:pt x="215" y="38"/>
                    <a:pt x="161" y="10"/>
                  </a:cubicBezTo>
                  <a:cubicBezTo>
                    <a:pt x="148" y="4"/>
                    <a:pt x="135" y="1"/>
                    <a:pt x="1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35"/>
            <p:cNvSpPr/>
            <p:nvPr/>
          </p:nvSpPr>
          <p:spPr>
            <a:xfrm>
              <a:off x="-1714824" y="6320283"/>
              <a:ext cx="100628" cy="108113"/>
            </a:xfrm>
            <a:custGeom>
              <a:avLst/>
              <a:gdLst/>
              <a:ahLst/>
              <a:cxnLst/>
              <a:rect l="l" t="t" r="r" b="b"/>
              <a:pathLst>
                <a:path w="242" h="260" extrusionOk="0">
                  <a:moveTo>
                    <a:pt x="122" y="1"/>
                  </a:moveTo>
                  <a:cubicBezTo>
                    <a:pt x="80" y="1"/>
                    <a:pt x="38" y="31"/>
                    <a:pt x="22" y="82"/>
                  </a:cubicBezTo>
                  <a:cubicBezTo>
                    <a:pt x="0" y="147"/>
                    <a:pt x="26" y="223"/>
                    <a:pt x="81" y="250"/>
                  </a:cubicBezTo>
                  <a:cubicBezTo>
                    <a:pt x="93" y="257"/>
                    <a:pt x="107" y="260"/>
                    <a:pt x="120" y="260"/>
                  </a:cubicBezTo>
                  <a:cubicBezTo>
                    <a:pt x="162" y="260"/>
                    <a:pt x="203" y="229"/>
                    <a:pt x="220" y="180"/>
                  </a:cubicBezTo>
                  <a:cubicBezTo>
                    <a:pt x="241" y="113"/>
                    <a:pt x="214" y="37"/>
                    <a:pt x="161" y="10"/>
                  </a:cubicBezTo>
                  <a:cubicBezTo>
                    <a:pt x="148" y="4"/>
                    <a:pt x="135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5" name="Google Shape;1485;p35"/>
          <p:cNvGrpSpPr/>
          <p:nvPr/>
        </p:nvGrpSpPr>
        <p:grpSpPr>
          <a:xfrm>
            <a:off x="-496703" y="4074810"/>
            <a:ext cx="2376046" cy="1144823"/>
            <a:chOff x="-14731000" y="517075"/>
            <a:chExt cx="14034532" cy="6762097"/>
          </a:xfrm>
        </p:grpSpPr>
        <p:sp>
          <p:nvSpPr>
            <p:cNvPr id="1486" name="Google Shape;1486;p35"/>
            <p:cNvSpPr/>
            <p:nvPr/>
          </p:nvSpPr>
          <p:spPr>
            <a:xfrm>
              <a:off x="-9341079" y="3586342"/>
              <a:ext cx="7882454" cy="3691955"/>
            </a:xfrm>
            <a:custGeom>
              <a:avLst/>
              <a:gdLst/>
              <a:ahLst/>
              <a:cxnLst/>
              <a:rect l="l" t="t" r="r" b="b"/>
              <a:pathLst>
                <a:path w="18026" h="8443" extrusionOk="0">
                  <a:moveTo>
                    <a:pt x="16107" y="0"/>
                  </a:moveTo>
                  <a:lnTo>
                    <a:pt x="4540" y="469"/>
                  </a:lnTo>
                  <a:lnTo>
                    <a:pt x="4495" y="462"/>
                  </a:lnTo>
                  <a:cubicBezTo>
                    <a:pt x="4477" y="460"/>
                    <a:pt x="4459" y="459"/>
                    <a:pt x="4440" y="459"/>
                  </a:cubicBezTo>
                  <a:cubicBezTo>
                    <a:pt x="3567" y="459"/>
                    <a:pt x="1828" y="2294"/>
                    <a:pt x="1391" y="3807"/>
                  </a:cubicBezTo>
                  <a:cubicBezTo>
                    <a:pt x="1070" y="4912"/>
                    <a:pt x="0" y="8394"/>
                    <a:pt x="1956" y="8442"/>
                  </a:cubicBezTo>
                  <a:lnTo>
                    <a:pt x="18026" y="8442"/>
                  </a:lnTo>
                  <a:lnTo>
                    <a:pt x="16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35"/>
            <p:cNvSpPr/>
            <p:nvPr/>
          </p:nvSpPr>
          <p:spPr>
            <a:xfrm>
              <a:off x="-3244076" y="3585468"/>
              <a:ext cx="1231388" cy="1509928"/>
            </a:xfrm>
            <a:custGeom>
              <a:avLst/>
              <a:gdLst/>
              <a:ahLst/>
              <a:cxnLst/>
              <a:rect l="l" t="t" r="r" b="b"/>
              <a:pathLst>
                <a:path w="2816" h="3453" extrusionOk="0">
                  <a:moveTo>
                    <a:pt x="2164" y="0"/>
                  </a:moveTo>
                  <a:lnTo>
                    <a:pt x="302" y="74"/>
                  </a:lnTo>
                  <a:cubicBezTo>
                    <a:pt x="114" y="423"/>
                    <a:pt x="2" y="845"/>
                    <a:pt x="2" y="1299"/>
                  </a:cubicBezTo>
                  <a:cubicBezTo>
                    <a:pt x="0" y="2490"/>
                    <a:pt x="750" y="3453"/>
                    <a:pt x="1671" y="3453"/>
                  </a:cubicBezTo>
                  <a:cubicBezTo>
                    <a:pt x="2113" y="3453"/>
                    <a:pt x="2516" y="3230"/>
                    <a:pt x="2815" y="2868"/>
                  </a:cubicBezTo>
                  <a:lnTo>
                    <a:pt x="2164" y="0"/>
                  </a:ln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35"/>
            <p:cNvSpPr/>
            <p:nvPr/>
          </p:nvSpPr>
          <p:spPr>
            <a:xfrm>
              <a:off x="-3070475" y="5738196"/>
              <a:ext cx="1610949" cy="1540975"/>
            </a:xfrm>
            <a:custGeom>
              <a:avLst/>
              <a:gdLst/>
              <a:ahLst/>
              <a:cxnLst/>
              <a:rect l="l" t="t" r="r" b="b"/>
              <a:pathLst>
                <a:path w="3684" h="3524" extrusionOk="0">
                  <a:moveTo>
                    <a:pt x="2119" y="1"/>
                  </a:moveTo>
                  <a:cubicBezTo>
                    <a:pt x="949" y="1"/>
                    <a:pt x="0" y="1368"/>
                    <a:pt x="0" y="3052"/>
                  </a:cubicBezTo>
                  <a:cubicBezTo>
                    <a:pt x="0" y="3212"/>
                    <a:pt x="10" y="3371"/>
                    <a:pt x="24" y="3523"/>
                  </a:cubicBezTo>
                  <a:lnTo>
                    <a:pt x="3684" y="3523"/>
                  </a:lnTo>
                  <a:lnTo>
                    <a:pt x="2938" y="237"/>
                  </a:lnTo>
                  <a:cubicBezTo>
                    <a:pt x="2686" y="87"/>
                    <a:pt x="2410" y="1"/>
                    <a:pt x="2119" y="1"/>
                  </a:cubicBez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35"/>
            <p:cNvSpPr/>
            <p:nvPr/>
          </p:nvSpPr>
          <p:spPr>
            <a:xfrm>
              <a:off x="-3215215" y="3578471"/>
              <a:ext cx="2518747" cy="3700701"/>
            </a:xfrm>
            <a:custGeom>
              <a:avLst/>
              <a:gdLst/>
              <a:ahLst/>
              <a:cxnLst/>
              <a:rect l="l" t="t" r="r" b="b"/>
              <a:pathLst>
                <a:path w="5760" h="8463" extrusionOk="0">
                  <a:moveTo>
                    <a:pt x="2000" y="0"/>
                  </a:moveTo>
                  <a:cubicBezTo>
                    <a:pt x="1" y="0"/>
                    <a:pt x="218" y="2966"/>
                    <a:pt x="498" y="4576"/>
                  </a:cubicBezTo>
                  <a:cubicBezTo>
                    <a:pt x="723" y="5871"/>
                    <a:pt x="2430" y="8462"/>
                    <a:pt x="3942" y="8462"/>
                  </a:cubicBezTo>
                  <a:cubicBezTo>
                    <a:pt x="5521" y="8462"/>
                    <a:pt x="5760" y="6618"/>
                    <a:pt x="5488" y="5026"/>
                  </a:cubicBezTo>
                  <a:cubicBezTo>
                    <a:pt x="5300" y="3913"/>
                    <a:pt x="3942" y="0"/>
                    <a:pt x="20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35"/>
            <p:cNvSpPr/>
            <p:nvPr/>
          </p:nvSpPr>
          <p:spPr>
            <a:xfrm>
              <a:off x="-2929234" y="3578471"/>
              <a:ext cx="2160176" cy="3210947"/>
            </a:xfrm>
            <a:custGeom>
              <a:avLst/>
              <a:gdLst/>
              <a:ahLst/>
              <a:cxnLst/>
              <a:rect l="l" t="t" r="r" b="b"/>
              <a:pathLst>
                <a:path w="4940" h="7343" extrusionOk="0">
                  <a:moveTo>
                    <a:pt x="1346" y="0"/>
                  </a:moveTo>
                  <a:cubicBezTo>
                    <a:pt x="788" y="0"/>
                    <a:pt x="405" y="231"/>
                    <a:pt x="147" y="597"/>
                  </a:cubicBezTo>
                  <a:cubicBezTo>
                    <a:pt x="0" y="1469"/>
                    <a:pt x="59" y="2477"/>
                    <a:pt x="143" y="3210"/>
                  </a:cubicBezTo>
                  <a:cubicBezTo>
                    <a:pt x="296" y="4519"/>
                    <a:pt x="1858" y="7228"/>
                    <a:pt x="3367" y="7338"/>
                  </a:cubicBezTo>
                  <a:cubicBezTo>
                    <a:pt x="3413" y="7341"/>
                    <a:pt x="3459" y="7343"/>
                    <a:pt x="3503" y="7343"/>
                  </a:cubicBezTo>
                  <a:cubicBezTo>
                    <a:pt x="4250" y="7343"/>
                    <a:pt x="4695" y="6884"/>
                    <a:pt x="4930" y="6223"/>
                  </a:cubicBezTo>
                  <a:cubicBezTo>
                    <a:pt x="4939" y="5830"/>
                    <a:pt x="4902" y="5419"/>
                    <a:pt x="4834" y="5026"/>
                  </a:cubicBezTo>
                  <a:cubicBezTo>
                    <a:pt x="4646" y="3915"/>
                    <a:pt x="3288" y="0"/>
                    <a:pt x="1346" y="0"/>
                  </a:cubicBezTo>
                  <a:close/>
                </a:path>
              </a:pathLst>
            </a:custGeom>
            <a:solidFill>
              <a:srgbClr val="CC5E33">
                <a:alpha val="1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35"/>
            <p:cNvSpPr/>
            <p:nvPr/>
          </p:nvSpPr>
          <p:spPr>
            <a:xfrm>
              <a:off x="-2782308" y="4051171"/>
              <a:ext cx="1826529" cy="2966945"/>
            </a:xfrm>
            <a:custGeom>
              <a:avLst/>
              <a:gdLst/>
              <a:ahLst/>
              <a:cxnLst/>
              <a:rect l="l" t="t" r="r" b="b"/>
              <a:pathLst>
                <a:path w="4177" h="6785" extrusionOk="0">
                  <a:moveTo>
                    <a:pt x="1167" y="1"/>
                  </a:moveTo>
                  <a:cubicBezTo>
                    <a:pt x="741" y="1"/>
                    <a:pt x="427" y="171"/>
                    <a:pt x="196" y="447"/>
                  </a:cubicBezTo>
                  <a:cubicBezTo>
                    <a:pt x="10" y="1220"/>
                    <a:pt x="1" y="2129"/>
                    <a:pt x="32" y="2798"/>
                  </a:cubicBezTo>
                  <a:cubicBezTo>
                    <a:pt x="89" y="3986"/>
                    <a:pt x="1323" y="6546"/>
                    <a:pt x="2673" y="6763"/>
                  </a:cubicBezTo>
                  <a:cubicBezTo>
                    <a:pt x="2763" y="6778"/>
                    <a:pt x="2849" y="6785"/>
                    <a:pt x="2932" y="6785"/>
                  </a:cubicBezTo>
                  <a:cubicBezTo>
                    <a:pt x="3525" y="6785"/>
                    <a:pt x="3914" y="6421"/>
                    <a:pt x="4148" y="5889"/>
                  </a:cubicBezTo>
                  <a:cubicBezTo>
                    <a:pt x="4177" y="5533"/>
                    <a:pt x="4169" y="5161"/>
                    <a:pt x="4136" y="4799"/>
                  </a:cubicBezTo>
                  <a:cubicBezTo>
                    <a:pt x="4036" y="3788"/>
                    <a:pt x="3060" y="163"/>
                    <a:pt x="1313" y="7"/>
                  </a:cubicBezTo>
                  <a:cubicBezTo>
                    <a:pt x="1263" y="3"/>
                    <a:pt x="1214" y="1"/>
                    <a:pt x="1167" y="1"/>
                  </a:cubicBezTo>
                  <a:close/>
                </a:path>
              </a:pathLst>
            </a:custGeom>
            <a:solidFill>
              <a:srgbClr val="CC5E33">
                <a:alpha val="1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35"/>
            <p:cNvSpPr/>
            <p:nvPr/>
          </p:nvSpPr>
          <p:spPr>
            <a:xfrm>
              <a:off x="-2620514" y="4308291"/>
              <a:ext cx="1085772" cy="2087575"/>
            </a:xfrm>
            <a:custGeom>
              <a:avLst/>
              <a:gdLst/>
              <a:ahLst/>
              <a:cxnLst/>
              <a:rect l="l" t="t" r="r" b="b"/>
              <a:pathLst>
                <a:path w="2483" h="4774" extrusionOk="0">
                  <a:moveTo>
                    <a:pt x="924" y="0"/>
                  </a:moveTo>
                  <a:cubicBezTo>
                    <a:pt x="703" y="0"/>
                    <a:pt x="522" y="92"/>
                    <a:pt x="376" y="241"/>
                  </a:cubicBezTo>
                  <a:cubicBezTo>
                    <a:pt x="194" y="757"/>
                    <a:pt x="108" y="1379"/>
                    <a:pt x="69" y="1835"/>
                  </a:cubicBezTo>
                  <a:cubicBezTo>
                    <a:pt x="0" y="2652"/>
                    <a:pt x="548" y="4491"/>
                    <a:pt x="1372" y="4736"/>
                  </a:cubicBezTo>
                  <a:cubicBezTo>
                    <a:pt x="1459" y="4761"/>
                    <a:pt x="1541" y="4773"/>
                    <a:pt x="1619" y="4773"/>
                  </a:cubicBezTo>
                  <a:cubicBezTo>
                    <a:pt x="1945" y="4773"/>
                    <a:pt x="2192" y="4561"/>
                    <a:pt x="2369" y="4241"/>
                  </a:cubicBezTo>
                  <a:cubicBezTo>
                    <a:pt x="2420" y="4002"/>
                    <a:pt x="2449" y="3748"/>
                    <a:pt x="2457" y="3497"/>
                  </a:cubicBezTo>
                  <a:cubicBezTo>
                    <a:pt x="2483" y="2799"/>
                    <a:pt x="2191" y="250"/>
                    <a:pt x="1113" y="21"/>
                  </a:cubicBezTo>
                  <a:cubicBezTo>
                    <a:pt x="1047" y="7"/>
                    <a:pt x="984" y="0"/>
                    <a:pt x="924" y="0"/>
                  </a:cubicBezTo>
                  <a:close/>
                </a:path>
              </a:pathLst>
            </a:custGeom>
            <a:solidFill>
              <a:srgbClr val="CC5E33">
                <a:alpha val="1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35"/>
            <p:cNvSpPr/>
            <p:nvPr/>
          </p:nvSpPr>
          <p:spPr>
            <a:xfrm>
              <a:off x="-2045927" y="5129065"/>
              <a:ext cx="464394" cy="817276"/>
            </a:xfrm>
            <a:custGeom>
              <a:avLst/>
              <a:gdLst/>
              <a:ahLst/>
              <a:cxnLst/>
              <a:rect l="l" t="t" r="r" b="b"/>
              <a:pathLst>
                <a:path w="1062" h="1869" extrusionOk="0">
                  <a:moveTo>
                    <a:pt x="315" y="0"/>
                  </a:moveTo>
                  <a:cubicBezTo>
                    <a:pt x="197" y="0"/>
                    <a:pt x="113" y="54"/>
                    <a:pt x="50" y="138"/>
                  </a:cubicBezTo>
                  <a:cubicBezTo>
                    <a:pt x="5" y="355"/>
                    <a:pt x="1" y="609"/>
                    <a:pt x="9" y="795"/>
                  </a:cubicBezTo>
                  <a:cubicBezTo>
                    <a:pt x="24" y="1126"/>
                    <a:pt x="337" y="1824"/>
                    <a:pt x="680" y="1865"/>
                  </a:cubicBezTo>
                  <a:cubicBezTo>
                    <a:pt x="697" y="1867"/>
                    <a:pt x="714" y="1868"/>
                    <a:pt x="730" y="1868"/>
                  </a:cubicBezTo>
                  <a:cubicBezTo>
                    <a:pt x="889" y="1868"/>
                    <a:pt x="991" y="1759"/>
                    <a:pt x="1053" y="1601"/>
                  </a:cubicBezTo>
                  <a:cubicBezTo>
                    <a:pt x="1061" y="1503"/>
                    <a:pt x="1057" y="1401"/>
                    <a:pt x="1047" y="1302"/>
                  </a:cubicBezTo>
                  <a:cubicBezTo>
                    <a:pt x="1024" y="1020"/>
                    <a:pt x="773" y="22"/>
                    <a:pt x="333" y="1"/>
                  </a:cubicBezTo>
                  <a:cubicBezTo>
                    <a:pt x="327" y="1"/>
                    <a:pt x="321" y="0"/>
                    <a:pt x="315" y="0"/>
                  </a:cubicBez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35"/>
            <p:cNvSpPr/>
            <p:nvPr/>
          </p:nvSpPr>
          <p:spPr>
            <a:xfrm>
              <a:off x="-10520862" y="1362337"/>
              <a:ext cx="6806739" cy="2678340"/>
            </a:xfrm>
            <a:custGeom>
              <a:avLst/>
              <a:gdLst/>
              <a:ahLst/>
              <a:cxnLst/>
              <a:rect l="l" t="t" r="r" b="b"/>
              <a:pathLst>
                <a:path w="15566" h="6125" extrusionOk="0">
                  <a:moveTo>
                    <a:pt x="2873" y="0"/>
                  </a:moveTo>
                  <a:cubicBezTo>
                    <a:pt x="2557" y="0"/>
                    <a:pt x="2333" y="1"/>
                    <a:pt x="2227" y="2"/>
                  </a:cubicBezTo>
                  <a:cubicBezTo>
                    <a:pt x="1264" y="16"/>
                    <a:pt x="103" y="1432"/>
                    <a:pt x="46" y="2801"/>
                  </a:cubicBezTo>
                  <a:cubicBezTo>
                    <a:pt x="1" y="3965"/>
                    <a:pt x="222" y="6084"/>
                    <a:pt x="2391" y="6125"/>
                  </a:cubicBezTo>
                  <a:lnTo>
                    <a:pt x="15565" y="6125"/>
                  </a:lnTo>
                  <a:lnTo>
                    <a:pt x="14544" y="39"/>
                  </a:lnTo>
                  <a:cubicBezTo>
                    <a:pt x="14544" y="39"/>
                    <a:pt x="5511" y="0"/>
                    <a:pt x="28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5"/>
            <p:cNvSpPr/>
            <p:nvPr/>
          </p:nvSpPr>
          <p:spPr>
            <a:xfrm>
              <a:off x="-6803977" y="2578412"/>
              <a:ext cx="3090713" cy="1463139"/>
            </a:xfrm>
            <a:custGeom>
              <a:avLst/>
              <a:gdLst/>
              <a:ahLst/>
              <a:cxnLst/>
              <a:rect l="l" t="t" r="r" b="b"/>
              <a:pathLst>
                <a:path w="7068" h="3346" extrusionOk="0">
                  <a:moveTo>
                    <a:pt x="4261" y="1"/>
                  </a:moveTo>
                  <a:cubicBezTo>
                    <a:pt x="1905" y="1"/>
                    <a:pt x="0" y="984"/>
                    <a:pt x="0" y="2192"/>
                  </a:cubicBezTo>
                  <a:cubicBezTo>
                    <a:pt x="0" y="2616"/>
                    <a:pt x="235" y="3011"/>
                    <a:pt x="638" y="3346"/>
                  </a:cubicBezTo>
                  <a:lnTo>
                    <a:pt x="7067" y="3346"/>
                  </a:lnTo>
                  <a:lnTo>
                    <a:pt x="6565" y="347"/>
                  </a:lnTo>
                  <a:cubicBezTo>
                    <a:pt x="5902" y="128"/>
                    <a:pt x="5115" y="1"/>
                    <a:pt x="4268" y="1"/>
                  </a:cubicBezTo>
                  <a:cubicBezTo>
                    <a:pt x="4266" y="1"/>
                    <a:pt x="4264" y="1"/>
                    <a:pt x="4261" y="1"/>
                  </a:cubicBez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35"/>
            <p:cNvSpPr/>
            <p:nvPr/>
          </p:nvSpPr>
          <p:spPr>
            <a:xfrm>
              <a:off x="-5103830" y="1375018"/>
              <a:ext cx="1129501" cy="1177158"/>
            </a:xfrm>
            <a:custGeom>
              <a:avLst/>
              <a:gdLst/>
              <a:ahLst/>
              <a:cxnLst/>
              <a:rect l="l" t="t" r="r" b="b"/>
              <a:pathLst>
                <a:path w="2583" h="2692" extrusionOk="0">
                  <a:moveTo>
                    <a:pt x="54" y="1"/>
                  </a:moveTo>
                  <a:lnTo>
                    <a:pt x="54" y="1"/>
                  </a:lnTo>
                  <a:cubicBezTo>
                    <a:pt x="1" y="513"/>
                    <a:pt x="126" y="1100"/>
                    <a:pt x="439" y="1620"/>
                  </a:cubicBezTo>
                  <a:cubicBezTo>
                    <a:pt x="846" y="2303"/>
                    <a:pt x="1462" y="2692"/>
                    <a:pt x="2026" y="2692"/>
                  </a:cubicBezTo>
                  <a:cubicBezTo>
                    <a:pt x="2222" y="2692"/>
                    <a:pt x="2411" y="2645"/>
                    <a:pt x="2583" y="2547"/>
                  </a:cubicBezTo>
                  <a:lnTo>
                    <a:pt x="2156" y="10"/>
                  </a:lnTo>
                  <a:cubicBezTo>
                    <a:pt x="2156" y="10"/>
                    <a:pt x="1306" y="4"/>
                    <a:pt x="54" y="1"/>
                  </a:cubicBez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35"/>
            <p:cNvSpPr/>
            <p:nvPr/>
          </p:nvSpPr>
          <p:spPr>
            <a:xfrm>
              <a:off x="-4613639" y="1377642"/>
              <a:ext cx="1618820" cy="2663910"/>
            </a:xfrm>
            <a:custGeom>
              <a:avLst/>
              <a:gdLst/>
              <a:ahLst/>
              <a:cxnLst/>
              <a:rect l="l" t="t" r="r" b="b"/>
              <a:pathLst>
                <a:path w="3702" h="6092" extrusionOk="0">
                  <a:moveTo>
                    <a:pt x="1166" y="0"/>
                  </a:moveTo>
                  <a:cubicBezTo>
                    <a:pt x="277" y="0"/>
                    <a:pt x="28" y="1755"/>
                    <a:pt x="20" y="2567"/>
                  </a:cubicBezTo>
                  <a:cubicBezTo>
                    <a:pt x="12" y="3400"/>
                    <a:pt x="1" y="6092"/>
                    <a:pt x="2131" y="6092"/>
                  </a:cubicBezTo>
                  <a:cubicBezTo>
                    <a:pt x="3259" y="6092"/>
                    <a:pt x="3702" y="3742"/>
                    <a:pt x="3389" y="2811"/>
                  </a:cubicBezTo>
                  <a:cubicBezTo>
                    <a:pt x="3076" y="1876"/>
                    <a:pt x="2765" y="200"/>
                    <a:pt x="1256" y="6"/>
                  </a:cubicBezTo>
                  <a:cubicBezTo>
                    <a:pt x="1226" y="2"/>
                    <a:pt x="1195" y="0"/>
                    <a:pt x="11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5"/>
            <p:cNvSpPr/>
            <p:nvPr/>
          </p:nvSpPr>
          <p:spPr>
            <a:xfrm>
              <a:off x="-4613639" y="1804427"/>
              <a:ext cx="1493320" cy="2237999"/>
            </a:xfrm>
            <a:custGeom>
              <a:avLst/>
              <a:gdLst/>
              <a:ahLst/>
              <a:cxnLst/>
              <a:rect l="l" t="t" r="r" b="b"/>
              <a:pathLst>
                <a:path w="3415" h="5118" extrusionOk="0">
                  <a:moveTo>
                    <a:pt x="265" y="1"/>
                  </a:moveTo>
                  <a:lnTo>
                    <a:pt x="265" y="1"/>
                  </a:lnTo>
                  <a:cubicBezTo>
                    <a:pt x="89" y="540"/>
                    <a:pt x="22" y="1184"/>
                    <a:pt x="20" y="1593"/>
                  </a:cubicBezTo>
                  <a:cubicBezTo>
                    <a:pt x="12" y="2428"/>
                    <a:pt x="1" y="5118"/>
                    <a:pt x="2131" y="5118"/>
                  </a:cubicBezTo>
                  <a:cubicBezTo>
                    <a:pt x="2819" y="5118"/>
                    <a:pt x="3250" y="4249"/>
                    <a:pt x="3414" y="3355"/>
                  </a:cubicBezTo>
                  <a:lnTo>
                    <a:pt x="3414" y="3355"/>
                  </a:lnTo>
                  <a:cubicBezTo>
                    <a:pt x="3197" y="4020"/>
                    <a:pt x="2812" y="4564"/>
                    <a:pt x="2270" y="4564"/>
                  </a:cubicBezTo>
                  <a:cubicBezTo>
                    <a:pt x="140" y="4564"/>
                    <a:pt x="151" y="1872"/>
                    <a:pt x="159" y="1037"/>
                  </a:cubicBezTo>
                  <a:cubicBezTo>
                    <a:pt x="161" y="763"/>
                    <a:pt x="190" y="386"/>
                    <a:pt x="265" y="1"/>
                  </a:cubicBez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35"/>
            <p:cNvSpPr/>
            <p:nvPr/>
          </p:nvSpPr>
          <p:spPr>
            <a:xfrm>
              <a:off x="-4483766" y="1659250"/>
              <a:ext cx="1370881" cy="2254178"/>
            </a:xfrm>
            <a:custGeom>
              <a:avLst/>
              <a:gdLst/>
              <a:ahLst/>
              <a:cxnLst/>
              <a:rect l="l" t="t" r="r" b="b"/>
              <a:pathLst>
                <a:path w="3135" h="5155" extrusionOk="0">
                  <a:moveTo>
                    <a:pt x="989" y="1"/>
                  </a:moveTo>
                  <a:cubicBezTo>
                    <a:pt x="237" y="1"/>
                    <a:pt x="24" y="1486"/>
                    <a:pt x="19" y="2171"/>
                  </a:cubicBezTo>
                  <a:cubicBezTo>
                    <a:pt x="11" y="2879"/>
                    <a:pt x="1" y="5154"/>
                    <a:pt x="1804" y="5154"/>
                  </a:cubicBezTo>
                  <a:cubicBezTo>
                    <a:pt x="2759" y="5154"/>
                    <a:pt x="3135" y="3167"/>
                    <a:pt x="2871" y="2381"/>
                  </a:cubicBezTo>
                  <a:cubicBezTo>
                    <a:pt x="2603" y="1588"/>
                    <a:pt x="2342" y="170"/>
                    <a:pt x="1065" y="6"/>
                  </a:cubicBezTo>
                  <a:cubicBezTo>
                    <a:pt x="1039" y="3"/>
                    <a:pt x="1014" y="1"/>
                    <a:pt x="989" y="1"/>
                  </a:cubicBezTo>
                  <a:close/>
                </a:path>
              </a:pathLst>
            </a:custGeom>
            <a:solidFill>
              <a:srgbClr val="CC5E33">
                <a:alpha val="1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35"/>
            <p:cNvSpPr/>
            <p:nvPr/>
          </p:nvSpPr>
          <p:spPr>
            <a:xfrm>
              <a:off x="-4301858" y="1729215"/>
              <a:ext cx="1005312" cy="1815587"/>
            </a:xfrm>
            <a:custGeom>
              <a:avLst/>
              <a:gdLst/>
              <a:ahLst/>
              <a:cxnLst/>
              <a:rect l="l" t="t" r="r" b="b"/>
              <a:pathLst>
                <a:path w="2299" h="4152" extrusionOk="0">
                  <a:moveTo>
                    <a:pt x="653" y="0"/>
                  </a:moveTo>
                  <a:cubicBezTo>
                    <a:pt x="108" y="0"/>
                    <a:pt x="0" y="1196"/>
                    <a:pt x="15" y="1747"/>
                  </a:cubicBezTo>
                  <a:cubicBezTo>
                    <a:pt x="33" y="2318"/>
                    <a:pt x="94" y="4151"/>
                    <a:pt x="1394" y="4151"/>
                  </a:cubicBezTo>
                  <a:cubicBezTo>
                    <a:pt x="2087" y="4151"/>
                    <a:pt x="2298" y="2553"/>
                    <a:pt x="2083" y="1917"/>
                  </a:cubicBezTo>
                  <a:cubicBezTo>
                    <a:pt x="1868" y="1278"/>
                    <a:pt x="1635" y="137"/>
                    <a:pt x="708" y="4"/>
                  </a:cubicBezTo>
                  <a:cubicBezTo>
                    <a:pt x="689" y="2"/>
                    <a:pt x="671" y="0"/>
                    <a:pt x="653" y="0"/>
                  </a:cubicBezTo>
                  <a:close/>
                </a:path>
              </a:pathLst>
            </a:custGeom>
            <a:solidFill>
              <a:srgbClr val="CC5E33">
                <a:alpha val="1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35"/>
            <p:cNvSpPr/>
            <p:nvPr/>
          </p:nvSpPr>
          <p:spPr>
            <a:xfrm>
              <a:off x="-4188165" y="2147691"/>
              <a:ext cx="778363" cy="1408042"/>
            </a:xfrm>
            <a:custGeom>
              <a:avLst/>
              <a:gdLst/>
              <a:ahLst/>
              <a:cxnLst/>
              <a:rect l="l" t="t" r="r" b="b"/>
              <a:pathLst>
                <a:path w="1780" h="3220" extrusionOk="0">
                  <a:moveTo>
                    <a:pt x="504" y="1"/>
                  </a:moveTo>
                  <a:cubicBezTo>
                    <a:pt x="86" y="1"/>
                    <a:pt x="0" y="928"/>
                    <a:pt x="14" y="1355"/>
                  </a:cubicBezTo>
                  <a:cubicBezTo>
                    <a:pt x="25" y="1796"/>
                    <a:pt x="72" y="3220"/>
                    <a:pt x="1082" y="3220"/>
                  </a:cubicBezTo>
                  <a:cubicBezTo>
                    <a:pt x="1617" y="3220"/>
                    <a:pt x="1780" y="1979"/>
                    <a:pt x="1614" y="1485"/>
                  </a:cubicBezTo>
                  <a:cubicBezTo>
                    <a:pt x="1447" y="992"/>
                    <a:pt x="1267" y="106"/>
                    <a:pt x="548" y="4"/>
                  </a:cubicBezTo>
                  <a:cubicBezTo>
                    <a:pt x="533" y="2"/>
                    <a:pt x="518" y="1"/>
                    <a:pt x="504" y="1"/>
                  </a:cubicBezTo>
                  <a:close/>
                </a:path>
              </a:pathLst>
            </a:custGeom>
            <a:solidFill>
              <a:srgbClr val="CC5E33">
                <a:alpha val="1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35"/>
            <p:cNvSpPr/>
            <p:nvPr/>
          </p:nvSpPr>
          <p:spPr>
            <a:xfrm>
              <a:off x="-4010629" y="2380324"/>
              <a:ext cx="408422" cy="739440"/>
            </a:xfrm>
            <a:custGeom>
              <a:avLst/>
              <a:gdLst/>
              <a:ahLst/>
              <a:cxnLst/>
              <a:rect l="l" t="t" r="r" b="b"/>
              <a:pathLst>
                <a:path w="934" h="1691" extrusionOk="0">
                  <a:moveTo>
                    <a:pt x="266" y="0"/>
                  </a:moveTo>
                  <a:cubicBezTo>
                    <a:pt x="47" y="0"/>
                    <a:pt x="1" y="486"/>
                    <a:pt x="9" y="712"/>
                  </a:cubicBezTo>
                  <a:cubicBezTo>
                    <a:pt x="14" y="943"/>
                    <a:pt x="40" y="1690"/>
                    <a:pt x="568" y="1690"/>
                  </a:cubicBezTo>
                  <a:cubicBezTo>
                    <a:pt x="850" y="1690"/>
                    <a:pt x="934" y="1039"/>
                    <a:pt x="846" y="780"/>
                  </a:cubicBezTo>
                  <a:cubicBezTo>
                    <a:pt x="762" y="520"/>
                    <a:pt x="666" y="57"/>
                    <a:pt x="288" y="2"/>
                  </a:cubicBezTo>
                  <a:cubicBezTo>
                    <a:pt x="281" y="1"/>
                    <a:pt x="273" y="0"/>
                    <a:pt x="266" y="0"/>
                  </a:cubicBezTo>
                  <a:close/>
                </a:path>
              </a:pathLst>
            </a:custGeom>
            <a:solidFill>
              <a:srgbClr val="CC5E33">
                <a:alpha val="1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35"/>
            <p:cNvSpPr/>
            <p:nvPr/>
          </p:nvSpPr>
          <p:spPr>
            <a:xfrm>
              <a:off x="-4534928" y="1491772"/>
              <a:ext cx="1453090" cy="2437836"/>
            </a:xfrm>
            <a:custGeom>
              <a:avLst/>
              <a:gdLst/>
              <a:ahLst/>
              <a:cxnLst/>
              <a:rect l="l" t="t" r="r" b="b"/>
              <a:pathLst>
                <a:path w="3323" h="5575" extrusionOk="0">
                  <a:moveTo>
                    <a:pt x="1071" y="139"/>
                  </a:moveTo>
                  <a:cubicBezTo>
                    <a:pt x="1097" y="139"/>
                    <a:pt x="1122" y="141"/>
                    <a:pt x="1149" y="144"/>
                  </a:cubicBezTo>
                  <a:cubicBezTo>
                    <a:pt x="2434" y="313"/>
                    <a:pt x="2698" y="1770"/>
                    <a:pt x="2968" y="2584"/>
                  </a:cubicBezTo>
                  <a:cubicBezTo>
                    <a:pt x="3234" y="3391"/>
                    <a:pt x="2856" y="5436"/>
                    <a:pt x="1894" y="5436"/>
                  </a:cubicBezTo>
                  <a:cubicBezTo>
                    <a:pt x="77" y="5436"/>
                    <a:pt x="87" y="3096"/>
                    <a:pt x="94" y="2368"/>
                  </a:cubicBezTo>
                  <a:cubicBezTo>
                    <a:pt x="98" y="1664"/>
                    <a:pt x="315" y="139"/>
                    <a:pt x="1071" y="139"/>
                  </a:cubicBezTo>
                  <a:close/>
                  <a:moveTo>
                    <a:pt x="1047" y="0"/>
                  </a:moveTo>
                  <a:cubicBezTo>
                    <a:pt x="250" y="0"/>
                    <a:pt x="26" y="1605"/>
                    <a:pt x="18" y="2347"/>
                  </a:cubicBezTo>
                  <a:cubicBezTo>
                    <a:pt x="10" y="3112"/>
                    <a:pt x="1" y="5574"/>
                    <a:pt x="1912" y="5574"/>
                  </a:cubicBezTo>
                  <a:cubicBezTo>
                    <a:pt x="2925" y="5572"/>
                    <a:pt x="3322" y="3423"/>
                    <a:pt x="3040" y="2572"/>
                  </a:cubicBezTo>
                  <a:cubicBezTo>
                    <a:pt x="2759" y="1717"/>
                    <a:pt x="2481" y="183"/>
                    <a:pt x="1129" y="5"/>
                  </a:cubicBezTo>
                  <a:cubicBezTo>
                    <a:pt x="1101" y="2"/>
                    <a:pt x="1074" y="0"/>
                    <a:pt x="1047" y="0"/>
                  </a:cubicBez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35"/>
            <p:cNvSpPr/>
            <p:nvPr/>
          </p:nvSpPr>
          <p:spPr>
            <a:xfrm>
              <a:off x="-4408117" y="1643945"/>
              <a:ext cx="1192469" cy="2130865"/>
            </a:xfrm>
            <a:custGeom>
              <a:avLst/>
              <a:gdLst/>
              <a:ahLst/>
              <a:cxnLst/>
              <a:rect l="l" t="t" r="r" b="b"/>
              <a:pathLst>
                <a:path w="2727" h="4873" extrusionOk="0">
                  <a:moveTo>
                    <a:pt x="850" y="122"/>
                  </a:moveTo>
                  <a:cubicBezTo>
                    <a:pt x="871" y="122"/>
                    <a:pt x="892" y="124"/>
                    <a:pt x="914" y="127"/>
                  </a:cubicBezTo>
                  <a:cubicBezTo>
                    <a:pt x="1974" y="274"/>
                    <a:pt x="2203" y="1547"/>
                    <a:pt x="2430" y="2259"/>
                  </a:cubicBezTo>
                  <a:cubicBezTo>
                    <a:pt x="2655" y="2967"/>
                    <a:pt x="2359" y="4753"/>
                    <a:pt x="1567" y="4753"/>
                  </a:cubicBezTo>
                  <a:cubicBezTo>
                    <a:pt x="72" y="4753"/>
                    <a:pt x="63" y="2705"/>
                    <a:pt x="63" y="2073"/>
                  </a:cubicBezTo>
                  <a:cubicBezTo>
                    <a:pt x="63" y="1458"/>
                    <a:pt x="228" y="122"/>
                    <a:pt x="850" y="122"/>
                  </a:cubicBezTo>
                  <a:close/>
                  <a:moveTo>
                    <a:pt x="828" y="1"/>
                  </a:moveTo>
                  <a:cubicBezTo>
                    <a:pt x="172" y="1"/>
                    <a:pt x="0" y="1404"/>
                    <a:pt x="0" y="2054"/>
                  </a:cubicBezTo>
                  <a:cubicBezTo>
                    <a:pt x="0" y="2721"/>
                    <a:pt x="10" y="4872"/>
                    <a:pt x="1583" y="4872"/>
                  </a:cubicBezTo>
                  <a:cubicBezTo>
                    <a:pt x="1583" y="4872"/>
                    <a:pt x="1583" y="4872"/>
                    <a:pt x="1584" y="4872"/>
                  </a:cubicBezTo>
                  <a:cubicBezTo>
                    <a:pt x="2416" y="4872"/>
                    <a:pt x="2727" y="2994"/>
                    <a:pt x="2488" y="2251"/>
                  </a:cubicBezTo>
                  <a:cubicBezTo>
                    <a:pt x="2252" y="1502"/>
                    <a:pt x="2009" y="162"/>
                    <a:pt x="894" y="6"/>
                  </a:cubicBezTo>
                  <a:cubicBezTo>
                    <a:pt x="871" y="3"/>
                    <a:pt x="849" y="1"/>
                    <a:pt x="8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35"/>
            <p:cNvSpPr/>
            <p:nvPr/>
          </p:nvSpPr>
          <p:spPr>
            <a:xfrm>
              <a:off x="-4347335" y="1938672"/>
              <a:ext cx="911297" cy="1610940"/>
            </a:xfrm>
            <a:custGeom>
              <a:avLst/>
              <a:gdLst/>
              <a:ahLst/>
              <a:cxnLst/>
              <a:rect l="l" t="t" r="r" b="b"/>
              <a:pathLst>
                <a:path w="2084" h="3684" extrusionOk="0">
                  <a:moveTo>
                    <a:pt x="902" y="91"/>
                  </a:moveTo>
                  <a:cubicBezTo>
                    <a:pt x="2032" y="91"/>
                    <a:pt x="2007" y="1638"/>
                    <a:pt x="2001" y="2117"/>
                  </a:cubicBezTo>
                  <a:cubicBezTo>
                    <a:pt x="1992" y="2583"/>
                    <a:pt x="1846" y="3593"/>
                    <a:pt x="1376" y="3593"/>
                  </a:cubicBezTo>
                  <a:cubicBezTo>
                    <a:pt x="1360" y="3593"/>
                    <a:pt x="1344" y="3592"/>
                    <a:pt x="1328" y="3590"/>
                  </a:cubicBezTo>
                  <a:cubicBezTo>
                    <a:pt x="528" y="3479"/>
                    <a:pt x="374" y="2514"/>
                    <a:pt x="215" y="1978"/>
                  </a:cubicBezTo>
                  <a:cubicBezTo>
                    <a:pt x="55" y="1440"/>
                    <a:pt x="303" y="91"/>
                    <a:pt x="902" y="91"/>
                  </a:cubicBezTo>
                  <a:close/>
                  <a:moveTo>
                    <a:pt x="893" y="1"/>
                  </a:moveTo>
                  <a:cubicBezTo>
                    <a:pt x="261" y="1"/>
                    <a:pt x="0" y="1420"/>
                    <a:pt x="168" y="1982"/>
                  </a:cubicBezTo>
                  <a:cubicBezTo>
                    <a:pt x="338" y="2547"/>
                    <a:pt x="499" y="3563"/>
                    <a:pt x="1340" y="3680"/>
                  </a:cubicBezTo>
                  <a:cubicBezTo>
                    <a:pt x="1357" y="3682"/>
                    <a:pt x="1373" y="3683"/>
                    <a:pt x="1389" y="3683"/>
                  </a:cubicBezTo>
                  <a:cubicBezTo>
                    <a:pt x="1886" y="3683"/>
                    <a:pt x="2040" y="2622"/>
                    <a:pt x="2050" y="2133"/>
                  </a:cubicBezTo>
                  <a:cubicBezTo>
                    <a:pt x="2060" y="1626"/>
                    <a:pt x="2083" y="1"/>
                    <a:pt x="896" y="1"/>
                  </a:cubicBezTo>
                  <a:cubicBezTo>
                    <a:pt x="895" y="1"/>
                    <a:pt x="894" y="1"/>
                    <a:pt x="8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           </a:t>
              </a:r>
              <a:endParaRPr/>
            </a:p>
          </p:txBody>
        </p:sp>
        <p:sp>
          <p:nvSpPr>
            <p:cNvPr id="1506" name="Google Shape;1506;p35"/>
            <p:cNvSpPr/>
            <p:nvPr/>
          </p:nvSpPr>
          <p:spPr>
            <a:xfrm>
              <a:off x="-4156680" y="2207162"/>
              <a:ext cx="617006" cy="1105007"/>
            </a:xfrm>
            <a:custGeom>
              <a:avLst/>
              <a:gdLst/>
              <a:ahLst/>
              <a:cxnLst/>
              <a:rect l="l" t="t" r="r" b="b"/>
              <a:pathLst>
                <a:path w="1411" h="2527" extrusionOk="0">
                  <a:moveTo>
                    <a:pt x="649" y="62"/>
                  </a:moveTo>
                  <a:cubicBezTo>
                    <a:pt x="1370" y="62"/>
                    <a:pt x="1375" y="1090"/>
                    <a:pt x="1375" y="1415"/>
                  </a:cubicBezTo>
                  <a:cubicBezTo>
                    <a:pt x="1375" y="1742"/>
                    <a:pt x="1290" y="2462"/>
                    <a:pt x="958" y="2462"/>
                  </a:cubicBezTo>
                  <a:cubicBezTo>
                    <a:pt x="952" y="2462"/>
                    <a:pt x="945" y="2462"/>
                    <a:pt x="939" y="2462"/>
                  </a:cubicBezTo>
                  <a:cubicBezTo>
                    <a:pt x="391" y="2421"/>
                    <a:pt x="270" y="1763"/>
                    <a:pt x="153" y="1397"/>
                  </a:cubicBezTo>
                  <a:cubicBezTo>
                    <a:pt x="35" y="1036"/>
                    <a:pt x="186" y="93"/>
                    <a:pt x="597" y="63"/>
                  </a:cubicBezTo>
                  <a:cubicBezTo>
                    <a:pt x="615" y="62"/>
                    <a:pt x="632" y="62"/>
                    <a:pt x="649" y="62"/>
                  </a:cubicBezTo>
                  <a:close/>
                  <a:moveTo>
                    <a:pt x="645" y="1"/>
                  </a:moveTo>
                  <a:cubicBezTo>
                    <a:pt x="626" y="1"/>
                    <a:pt x="607" y="1"/>
                    <a:pt x="587" y="3"/>
                  </a:cubicBezTo>
                  <a:cubicBezTo>
                    <a:pt x="157" y="32"/>
                    <a:pt x="0" y="1024"/>
                    <a:pt x="121" y="1405"/>
                  </a:cubicBezTo>
                  <a:cubicBezTo>
                    <a:pt x="247" y="1789"/>
                    <a:pt x="370" y="2481"/>
                    <a:pt x="949" y="2526"/>
                  </a:cubicBezTo>
                  <a:cubicBezTo>
                    <a:pt x="955" y="2527"/>
                    <a:pt x="961" y="2527"/>
                    <a:pt x="966" y="2527"/>
                  </a:cubicBezTo>
                  <a:cubicBezTo>
                    <a:pt x="1318" y="2527"/>
                    <a:pt x="1410" y="1769"/>
                    <a:pt x="1409" y="1423"/>
                  </a:cubicBezTo>
                  <a:cubicBezTo>
                    <a:pt x="1409" y="1081"/>
                    <a:pt x="1399" y="1"/>
                    <a:pt x="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35"/>
            <p:cNvSpPr/>
            <p:nvPr/>
          </p:nvSpPr>
          <p:spPr>
            <a:xfrm>
              <a:off x="-3896061" y="2597652"/>
              <a:ext cx="168354" cy="304784"/>
            </a:xfrm>
            <a:custGeom>
              <a:avLst/>
              <a:gdLst/>
              <a:ahLst/>
              <a:cxnLst/>
              <a:rect l="l" t="t" r="r" b="b"/>
              <a:pathLst>
                <a:path w="385" h="697" extrusionOk="0">
                  <a:moveTo>
                    <a:pt x="106" y="1"/>
                  </a:moveTo>
                  <a:cubicBezTo>
                    <a:pt x="17" y="1"/>
                    <a:pt x="1" y="201"/>
                    <a:pt x="3" y="293"/>
                  </a:cubicBezTo>
                  <a:cubicBezTo>
                    <a:pt x="5" y="387"/>
                    <a:pt x="14" y="696"/>
                    <a:pt x="232" y="696"/>
                  </a:cubicBezTo>
                  <a:cubicBezTo>
                    <a:pt x="349" y="696"/>
                    <a:pt x="384" y="426"/>
                    <a:pt x="347" y="321"/>
                  </a:cubicBezTo>
                  <a:cubicBezTo>
                    <a:pt x="310" y="215"/>
                    <a:pt x="271" y="23"/>
                    <a:pt x="116" y="2"/>
                  </a:cubicBezTo>
                  <a:cubicBezTo>
                    <a:pt x="113" y="1"/>
                    <a:pt x="109" y="1"/>
                    <a:pt x="1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35"/>
            <p:cNvSpPr/>
            <p:nvPr/>
          </p:nvSpPr>
          <p:spPr>
            <a:xfrm>
              <a:off x="-11304906" y="3484456"/>
              <a:ext cx="7629268" cy="3794716"/>
            </a:xfrm>
            <a:custGeom>
              <a:avLst/>
              <a:gdLst/>
              <a:ahLst/>
              <a:cxnLst/>
              <a:rect l="l" t="t" r="r" b="b"/>
              <a:pathLst>
                <a:path w="17447" h="8678" extrusionOk="0">
                  <a:moveTo>
                    <a:pt x="16103" y="0"/>
                  </a:moveTo>
                  <a:lnTo>
                    <a:pt x="3324" y="188"/>
                  </a:lnTo>
                  <a:cubicBezTo>
                    <a:pt x="3310" y="186"/>
                    <a:pt x="3294" y="184"/>
                    <a:pt x="3277" y="182"/>
                  </a:cubicBezTo>
                  <a:cubicBezTo>
                    <a:pt x="3258" y="180"/>
                    <a:pt x="3239" y="179"/>
                    <a:pt x="3220" y="179"/>
                  </a:cubicBezTo>
                  <a:cubicBezTo>
                    <a:pt x="2348" y="179"/>
                    <a:pt x="890" y="2134"/>
                    <a:pt x="685" y="3742"/>
                  </a:cubicBezTo>
                  <a:cubicBezTo>
                    <a:pt x="536" y="4920"/>
                    <a:pt x="0" y="8625"/>
                    <a:pt x="1964" y="8675"/>
                  </a:cubicBezTo>
                  <a:lnTo>
                    <a:pt x="1964" y="8677"/>
                  </a:lnTo>
                  <a:lnTo>
                    <a:pt x="17447" y="8677"/>
                  </a:lnTo>
                  <a:lnTo>
                    <a:pt x="1610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35"/>
            <p:cNvSpPr/>
            <p:nvPr/>
          </p:nvSpPr>
          <p:spPr>
            <a:xfrm>
              <a:off x="-5093336" y="5479764"/>
              <a:ext cx="1417670" cy="1799407"/>
            </a:xfrm>
            <a:custGeom>
              <a:avLst/>
              <a:gdLst/>
              <a:ahLst/>
              <a:cxnLst/>
              <a:rect l="l" t="t" r="r" b="b"/>
              <a:pathLst>
                <a:path w="3242" h="4115" extrusionOk="0">
                  <a:moveTo>
                    <a:pt x="2166" y="1"/>
                  </a:moveTo>
                  <a:cubicBezTo>
                    <a:pt x="968" y="1"/>
                    <a:pt x="0" y="1758"/>
                    <a:pt x="0" y="3925"/>
                  </a:cubicBezTo>
                  <a:cubicBezTo>
                    <a:pt x="0" y="3987"/>
                    <a:pt x="0" y="4052"/>
                    <a:pt x="2" y="4114"/>
                  </a:cubicBezTo>
                  <a:lnTo>
                    <a:pt x="3242" y="4114"/>
                  </a:lnTo>
                  <a:lnTo>
                    <a:pt x="2610" y="81"/>
                  </a:lnTo>
                  <a:cubicBezTo>
                    <a:pt x="2469" y="26"/>
                    <a:pt x="2322" y="1"/>
                    <a:pt x="2170" y="1"/>
                  </a:cubicBezTo>
                  <a:cubicBezTo>
                    <a:pt x="2168" y="1"/>
                    <a:pt x="2167" y="1"/>
                    <a:pt x="2166" y="1"/>
                  </a:cubicBez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35"/>
            <p:cNvSpPr/>
            <p:nvPr/>
          </p:nvSpPr>
          <p:spPr>
            <a:xfrm>
              <a:off x="-5650868" y="3484456"/>
              <a:ext cx="1655989" cy="1921408"/>
            </a:xfrm>
            <a:custGeom>
              <a:avLst/>
              <a:gdLst/>
              <a:ahLst/>
              <a:cxnLst/>
              <a:rect l="l" t="t" r="r" b="b"/>
              <a:pathLst>
                <a:path w="3787" h="4394" extrusionOk="0">
                  <a:moveTo>
                    <a:pt x="3173" y="0"/>
                  </a:moveTo>
                  <a:cubicBezTo>
                    <a:pt x="3173" y="0"/>
                    <a:pt x="438" y="350"/>
                    <a:pt x="125" y="2807"/>
                  </a:cubicBezTo>
                  <a:cubicBezTo>
                    <a:pt x="0" y="3786"/>
                    <a:pt x="1102" y="4393"/>
                    <a:pt x="2257" y="4393"/>
                  </a:cubicBezTo>
                  <a:cubicBezTo>
                    <a:pt x="2532" y="4393"/>
                    <a:pt x="2811" y="4358"/>
                    <a:pt x="3077" y="4286"/>
                  </a:cubicBezTo>
                  <a:cubicBezTo>
                    <a:pt x="3331" y="4218"/>
                    <a:pt x="3570" y="4118"/>
                    <a:pt x="3787" y="3993"/>
                  </a:cubicBezTo>
                  <a:lnTo>
                    <a:pt x="3173" y="0"/>
                  </a:ln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35"/>
            <p:cNvSpPr/>
            <p:nvPr/>
          </p:nvSpPr>
          <p:spPr>
            <a:xfrm>
              <a:off x="-4834465" y="3476585"/>
              <a:ext cx="1796794" cy="3802587"/>
            </a:xfrm>
            <a:custGeom>
              <a:avLst/>
              <a:gdLst/>
              <a:ahLst/>
              <a:cxnLst/>
              <a:rect l="l" t="t" r="r" b="b"/>
              <a:pathLst>
                <a:path w="4109" h="8696" extrusionOk="0">
                  <a:moveTo>
                    <a:pt x="1368" y="1"/>
                  </a:moveTo>
                  <a:cubicBezTo>
                    <a:pt x="249" y="1"/>
                    <a:pt x="1" y="2479"/>
                    <a:pt x="19" y="3647"/>
                  </a:cubicBezTo>
                  <a:cubicBezTo>
                    <a:pt x="36" y="4826"/>
                    <a:pt x="109" y="8695"/>
                    <a:pt x="2689" y="8695"/>
                  </a:cubicBezTo>
                  <a:cubicBezTo>
                    <a:pt x="4109" y="8695"/>
                    <a:pt x="4027" y="5816"/>
                    <a:pt x="3747" y="4073"/>
                  </a:cubicBezTo>
                  <a:cubicBezTo>
                    <a:pt x="3526" y="2671"/>
                    <a:pt x="2440" y="1"/>
                    <a:pt x="136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35"/>
            <p:cNvSpPr/>
            <p:nvPr/>
          </p:nvSpPr>
          <p:spPr>
            <a:xfrm>
              <a:off x="-4788114" y="3476585"/>
              <a:ext cx="1663423" cy="3137921"/>
            </a:xfrm>
            <a:custGeom>
              <a:avLst/>
              <a:gdLst/>
              <a:ahLst/>
              <a:cxnLst/>
              <a:rect l="l" t="t" r="r" b="b"/>
              <a:pathLst>
                <a:path w="3804" h="7176" extrusionOk="0">
                  <a:moveTo>
                    <a:pt x="1264" y="1"/>
                  </a:moveTo>
                  <a:cubicBezTo>
                    <a:pt x="505" y="1"/>
                    <a:pt x="145" y="1143"/>
                    <a:pt x="1" y="2240"/>
                  </a:cubicBezTo>
                  <a:cubicBezTo>
                    <a:pt x="20" y="3535"/>
                    <a:pt x="165" y="7176"/>
                    <a:pt x="2669" y="7176"/>
                  </a:cubicBezTo>
                  <a:cubicBezTo>
                    <a:pt x="3326" y="7176"/>
                    <a:pt x="3660" y="6559"/>
                    <a:pt x="3803" y="5722"/>
                  </a:cubicBezTo>
                  <a:cubicBezTo>
                    <a:pt x="3786" y="5141"/>
                    <a:pt x="3723" y="4562"/>
                    <a:pt x="3645" y="4073"/>
                  </a:cubicBezTo>
                  <a:cubicBezTo>
                    <a:pt x="3420" y="2669"/>
                    <a:pt x="2336" y="1"/>
                    <a:pt x="1264" y="1"/>
                  </a:cubicBezTo>
                  <a:close/>
                </a:path>
              </a:pathLst>
            </a:custGeom>
            <a:solidFill>
              <a:srgbClr val="CC5E33">
                <a:alpha val="1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35"/>
            <p:cNvSpPr/>
            <p:nvPr/>
          </p:nvSpPr>
          <p:spPr>
            <a:xfrm>
              <a:off x="-4754006" y="3956281"/>
              <a:ext cx="1484574" cy="3124366"/>
            </a:xfrm>
            <a:custGeom>
              <a:avLst/>
              <a:gdLst/>
              <a:ahLst/>
              <a:cxnLst/>
              <a:rect l="l" t="t" r="r" b="b"/>
              <a:pathLst>
                <a:path w="3395" h="7145" extrusionOk="0">
                  <a:moveTo>
                    <a:pt x="1590" y="0"/>
                  </a:moveTo>
                  <a:cubicBezTo>
                    <a:pt x="970" y="0"/>
                    <a:pt x="569" y="1005"/>
                    <a:pt x="343" y="2002"/>
                  </a:cubicBezTo>
                  <a:cubicBezTo>
                    <a:pt x="234" y="3254"/>
                    <a:pt x="1" y="6795"/>
                    <a:pt x="2207" y="7135"/>
                  </a:cubicBezTo>
                  <a:cubicBezTo>
                    <a:pt x="2248" y="7141"/>
                    <a:pt x="2288" y="7144"/>
                    <a:pt x="2327" y="7144"/>
                  </a:cubicBezTo>
                  <a:cubicBezTo>
                    <a:pt x="2836" y="7144"/>
                    <a:pt x="3155" y="6618"/>
                    <a:pt x="3352" y="5885"/>
                  </a:cubicBezTo>
                  <a:cubicBezTo>
                    <a:pt x="3393" y="5320"/>
                    <a:pt x="3395" y="4750"/>
                    <a:pt x="3373" y="4267"/>
                  </a:cubicBezTo>
                  <a:cubicBezTo>
                    <a:pt x="3314" y="2880"/>
                    <a:pt x="2622" y="152"/>
                    <a:pt x="1679" y="7"/>
                  </a:cubicBezTo>
                  <a:cubicBezTo>
                    <a:pt x="1649" y="2"/>
                    <a:pt x="1619" y="0"/>
                    <a:pt x="1590" y="0"/>
                  </a:cubicBezTo>
                  <a:close/>
                </a:path>
              </a:pathLst>
            </a:custGeom>
            <a:solidFill>
              <a:srgbClr val="CC5E33">
                <a:alpha val="1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35"/>
            <p:cNvSpPr/>
            <p:nvPr/>
          </p:nvSpPr>
          <p:spPr>
            <a:xfrm>
              <a:off x="-4524433" y="4227394"/>
              <a:ext cx="1091020" cy="1840949"/>
            </a:xfrm>
            <a:custGeom>
              <a:avLst/>
              <a:gdLst/>
              <a:ahLst/>
              <a:cxnLst/>
              <a:rect l="l" t="t" r="r" b="b"/>
              <a:pathLst>
                <a:path w="2495" h="4210" extrusionOk="0">
                  <a:moveTo>
                    <a:pt x="964" y="1"/>
                  </a:moveTo>
                  <a:cubicBezTo>
                    <a:pt x="700" y="1"/>
                    <a:pt x="481" y="234"/>
                    <a:pt x="305" y="570"/>
                  </a:cubicBezTo>
                  <a:cubicBezTo>
                    <a:pt x="217" y="885"/>
                    <a:pt x="153" y="1208"/>
                    <a:pt x="114" y="1488"/>
                  </a:cubicBezTo>
                  <a:cubicBezTo>
                    <a:pt x="0" y="2288"/>
                    <a:pt x="131" y="3947"/>
                    <a:pt x="706" y="4179"/>
                  </a:cubicBezTo>
                  <a:cubicBezTo>
                    <a:pt x="757" y="4200"/>
                    <a:pt x="808" y="4210"/>
                    <a:pt x="858" y="4210"/>
                  </a:cubicBezTo>
                  <a:cubicBezTo>
                    <a:pt x="1206" y="4210"/>
                    <a:pt x="1528" y="3743"/>
                    <a:pt x="1757" y="3256"/>
                  </a:cubicBezTo>
                  <a:cubicBezTo>
                    <a:pt x="1960" y="2558"/>
                    <a:pt x="2494" y="580"/>
                    <a:pt x="1156" y="40"/>
                  </a:cubicBezTo>
                  <a:cubicBezTo>
                    <a:pt x="1090" y="13"/>
                    <a:pt x="1026" y="1"/>
                    <a:pt x="964" y="1"/>
                  </a:cubicBez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35"/>
            <p:cNvSpPr/>
            <p:nvPr/>
          </p:nvSpPr>
          <p:spPr>
            <a:xfrm>
              <a:off x="-4069662" y="5704963"/>
              <a:ext cx="771366" cy="1200334"/>
            </a:xfrm>
            <a:custGeom>
              <a:avLst/>
              <a:gdLst/>
              <a:ahLst/>
              <a:cxnLst/>
              <a:rect l="l" t="t" r="r" b="b"/>
              <a:pathLst>
                <a:path w="1764" h="2745" extrusionOk="0">
                  <a:moveTo>
                    <a:pt x="1195" y="1"/>
                  </a:moveTo>
                  <a:cubicBezTo>
                    <a:pt x="992" y="1"/>
                    <a:pt x="775" y="237"/>
                    <a:pt x="609" y="495"/>
                  </a:cubicBezTo>
                  <a:cubicBezTo>
                    <a:pt x="423" y="959"/>
                    <a:pt x="1" y="2097"/>
                    <a:pt x="746" y="2674"/>
                  </a:cubicBezTo>
                  <a:cubicBezTo>
                    <a:pt x="810" y="2723"/>
                    <a:pt x="873" y="2745"/>
                    <a:pt x="935" y="2745"/>
                  </a:cubicBezTo>
                  <a:cubicBezTo>
                    <a:pt x="1041" y="2745"/>
                    <a:pt x="1144" y="2681"/>
                    <a:pt x="1239" y="2580"/>
                  </a:cubicBezTo>
                  <a:cubicBezTo>
                    <a:pt x="1317" y="2441"/>
                    <a:pt x="1382" y="2285"/>
                    <a:pt x="1436" y="2142"/>
                  </a:cubicBezTo>
                  <a:cubicBezTo>
                    <a:pt x="1597" y="1710"/>
                    <a:pt x="1763" y="528"/>
                    <a:pt x="1429" y="127"/>
                  </a:cubicBezTo>
                  <a:cubicBezTo>
                    <a:pt x="1355" y="39"/>
                    <a:pt x="1276" y="1"/>
                    <a:pt x="1195" y="1"/>
                  </a:cubicBez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35"/>
            <p:cNvSpPr/>
            <p:nvPr/>
          </p:nvSpPr>
          <p:spPr>
            <a:xfrm>
              <a:off x="-4185978" y="5024555"/>
              <a:ext cx="543542" cy="1038540"/>
            </a:xfrm>
            <a:custGeom>
              <a:avLst/>
              <a:gdLst/>
              <a:ahLst/>
              <a:cxnLst/>
              <a:rect l="l" t="t" r="r" b="b"/>
              <a:pathLst>
                <a:path w="1243" h="2375" extrusionOk="0">
                  <a:moveTo>
                    <a:pt x="390" y="1"/>
                  </a:moveTo>
                  <a:cubicBezTo>
                    <a:pt x="208" y="1"/>
                    <a:pt x="92" y="173"/>
                    <a:pt x="20" y="410"/>
                  </a:cubicBezTo>
                  <a:cubicBezTo>
                    <a:pt x="3" y="596"/>
                    <a:pt x="1" y="788"/>
                    <a:pt x="5" y="946"/>
                  </a:cubicBezTo>
                  <a:cubicBezTo>
                    <a:pt x="20" y="1406"/>
                    <a:pt x="263" y="2315"/>
                    <a:pt x="605" y="2372"/>
                  </a:cubicBezTo>
                  <a:cubicBezTo>
                    <a:pt x="618" y="2374"/>
                    <a:pt x="630" y="2375"/>
                    <a:pt x="642" y="2375"/>
                  </a:cubicBezTo>
                  <a:cubicBezTo>
                    <a:pt x="866" y="2375"/>
                    <a:pt x="1013" y="2045"/>
                    <a:pt x="1098" y="1721"/>
                  </a:cubicBezTo>
                  <a:cubicBezTo>
                    <a:pt x="1143" y="1306"/>
                    <a:pt x="1243" y="132"/>
                    <a:pt x="441" y="5"/>
                  </a:cubicBezTo>
                  <a:cubicBezTo>
                    <a:pt x="423" y="2"/>
                    <a:pt x="406" y="1"/>
                    <a:pt x="390" y="1"/>
                  </a:cubicBezTo>
                  <a:close/>
                </a:path>
              </a:pathLst>
            </a:custGeom>
            <a:solidFill>
              <a:srgbClr val="CC5E33">
                <a:alpha val="1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35"/>
            <p:cNvSpPr/>
            <p:nvPr/>
          </p:nvSpPr>
          <p:spPr>
            <a:xfrm>
              <a:off x="-4032930" y="5322343"/>
              <a:ext cx="182784" cy="349387"/>
            </a:xfrm>
            <a:custGeom>
              <a:avLst/>
              <a:gdLst/>
              <a:ahLst/>
              <a:cxnLst/>
              <a:rect l="l" t="t" r="r" b="b"/>
              <a:pathLst>
                <a:path w="418" h="799" extrusionOk="0">
                  <a:moveTo>
                    <a:pt x="200" y="0"/>
                  </a:moveTo>
                  <a:cubicBezTo>
                    <a:pt x="125" y="0"/>
                    <a:pt x="74" y="108"/>
                    <a:pt x="46" y="220"/>
                  </a:cubicBezTo>
                  <a:cubicBezTo>
                    <a:pt x="34" y="361"/>
                    <a:pt x="1" y="756"/>
                    <a:pt x="269" y="797"/>
                  </a:cubicBezTo>
                  <a:cubicBezTo>
                    <a:pt x="275" y="798"/>
                    <a:pt x="282" y="799"/>
                    <a:pt x="288" y="799"/>
                  </a:cubicBezTo>
                  <a:cubicBezTo>
                    <a:pt x="347" y="799"/>
                    <a:pt x="387" y="740"/>
                    <a:pt x="412" y="660"/>
                  </a:cubicBezTo>
                  <a:cubicBezTo>
                    <a:pt x="416" y="597"/>
                    <a:pt x="417" y="533"/>
                    <a:pt x="416" y="480"/>
                  </a:cubicBezTo>
                  <a:cubicBezTo>
                    <a:pt x="412" y="326"/>
                    <a:pt x="329" y="18"/>
                    <a:pt x="212" y="1"/>
                  </a:cubicBezTo>
                  <a:cubicBezTo>
                    <a:pt x="208" y="0"/>
                    <a:pt x="204" y="0"/>
                    <a:pt x="2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35"/>
            <p:cNvSpPr/>
            <p:nvPr/>
          </p:nvSpPr>
          <p:spPr>
            <a:xfrm>
              <a:off x="-7900240" y="517950"/>
              <a:ext cx="2634627" cy="1007493"/>
            </a:xfrm>
            <a:custGeom>
              <a:avLst/>
              <a:gdLst/>
              <a:ahLst/>
              <a:cxnLst/>
              <a:rect l="l" t="t" r="r" b="b"/>
              <a:pathLst>
                <a:path w="6025" h="2304" extrusionOk="0">
                  <a:moveTo>
                    <a:pt x="726" y="1"/>
                  </a:moveTo>
                  <a:cubicBezTo>
                    <a:pt x="209" y="1"/>
                    <a:pt x="1" y="445"/>
                    <a:pt x="17" y="1026"/>
                  </a:cubicBezTo>
                  <a:cubicBezTo>
                    <a:pt x="34" y="1637"/>
                    <a:pt x="16" y="2304"/>
                    <a:pt x="933" y="2304"/>
                  </a:cubicBezTo>
                  <a:cubicBezTo>
                    <a:pt x="953" y="2304"/>
                    <a:pt x="973" y="2303"/>
                    <a:pt x="993" y="2303"/>
                  </a:cubicBezTo>
                  <a:lnTo>
                    <a:pt x="6024" y="2148"/>
                  </a:lnTo>
                  <a:lnTo>
                    <a:pt x="6003" y="155"/>
                  </a:lnTo>
                  <a:lnTo>
                    <a:pt x="3702" y="270"/>
                  </a:lnTo>
                  <a:cubicBezTo>
                    <a:pt x="3702" y="270"/>
                    <a:pt x="1054" y="34"/>
                    <a:pt x="848" y="8"/>
                  </a:cubicBezTo>
                  <a:cubicBezTo>
                    <a:pt x="806" y="3"/>
                    <a:pt x="765" y="1"/>
                    <a:pt x="7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35"/>
            <p:cNvSpPr/>
            <p:nvPr/>
          </p:nvSpPr>
          <p:spPr>
            <a:xfrm>
              <a:off x="-7797916" y="517075"/>
              <a:ext cx="2526181" cy="734193"/>
            </a:xfrm>
            <a:custGeom>
              <a:avLst/>
              <a:gdLst/>
              <a:ahLst/>
              <a:cxnLst/>
              <a:rect l="l" t="t" r="r" b="b"/>
              <a:pathLst>
                <a:path w="5777" h="1679" extrusionOk="0">
                  <a:moveTo>
                    <a:pt x="493" y="1"/>
                  </a:moveTo>
                  <a:cubicBezTo>
                    <a:pt x="292" y="1"/>
                    <a:pt x="139" y="68"/>
                    <a:pt x="26" y="183"/>
                  </a:cubicBezTo>
                  <a:cubicBezTo>
                    <a:pt x="10" y="243"/>
                    <a:pt x="0" y="306"/>
                    <a:pt x="4" y="368"/>
                  </a:cubicBezTo>
                  <a:cubicBezTo>
                    <a:pt x="26" y="1109"/>
                    <a:pt x="1284" y="1678"/>
                    <a:pt x="2854" y="1678"/>
                  </a:cubicBezTo>
                  <a:cubicBezTo>
                    <a:pt x="2922" y="1678"/>
                    <a:pt x="2992" y="1677"/>
                    <a:pt x="3061" y="1675"/>
                  </a:cubicBezTo>
                  <a:cubicBezTo>
                    <a:pt x="4278" y="1640"/>
                    <a:pt x="5315" y="1272"/>
                    <a:pt x="5776" y="775"/>
                  </a:cubicBezTo>
                  <a:lnTo>
                    <a:pt x="5769" y="153"/>
                  </a:lnTo>
                  <a:lnTo>
                    <a:pt x="3468" y="271"/>
                  </a:lnTo>
                  <a:cubicBezTo>
                    <a:pt x="3468" y="271"/>
                    <a:pt x="3468" y="271"/>
                    <a:pt x="3468" y="271"/>
                  </a:cubicBezTo>
                  <a:cubicBezTo>
                    <a:pt x="3446" y="271"/>
                    <a:pt x="819" y="36"/>
                    <a:pt x="614" y="8"/>
                  </a:cubicBezTo>
                  <a:cubicBezTo>
                    <a:pt x="572" y="3"/>
                    <a:pt x="532" y="1"/>
                    <a:pt x="4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35"/>
            <p:cNvSpPr/>
            <p:nvPr/>
          </p:nvSpPr>
          <p:spPr>
            <a:xfrm>
              <a:off x="-7892369" y="518824"/>
              <a:ext cx="2622383" cy="612192"/>
            </a:xfrm>
            <a:custGeom>
              <a:avLst/>
              <a:gdLst/>
              <a:ahLst/>
              <a:cxnLst/>
              <a:rect l="l" t="t" r="r" b="b"/>
              <a:pathLst>
                <a:path w="5997" h="1400" extrusionOk="0">
                  <a:moveTo>
                    <a:pt x="617" y="1"/>
                  </a:moveTo>
                  <a:cubicBezTo>
                    <a:pt x="218" y="42"/>
                    <a:pt x="30" y="376"/>
                    <a:pt x="1" y="828"/>
                  </a:cubicBezTo>
                  <a:cubicBezTo>
                    <a:pt x="793" y="834"/>
                    <a:pt x="2180" y="871"/>
                    <a:pt x="2851" y="1047"/>
                  </a:cubicBezTo>
                  <a:cubicBezTo>
                    <a:pt x="3401" y="1190"/>
                    <a:pt x="4782" y="1237"/>
                    <a:pt x="5996" y="1399"/>
                  </a:cubicBezTo>
                  <a:lnTo>
                    <a:pt x="5987" y="466"/>
                  </a:lnTo>
                  <a:cubicBezTo>
                    <a:pt x="5848" y="438"/>
                    <a:pt x="5717" y="426"/>
                    <a:pt x="5589" y="426"/>
                  </a:cubicBezTo>
                  <a:cubicBezTo>
                    <a:pt x="4890" y="426"/>
                    <a:pt x="4303" y="786"/>
                    <a:pt x="3320" y="786"/>
                  </a:cubicBezTo>
                  <a:cubicBezTo>
                    <a:pt x="3286" y="786"/>
                    <a:pt x="3252" y="786"/>
                    <a:pt x="3217" y="785"/>
                  </a:cubicBezTo>
                  <a:cubicBezTo>
                    <a:pt x="2378" y="763"/>
                    <a:pt x="1270" y="306"/>
                    <a:pt x="617" y="1"/>
                  </a:cubicBez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35"/>
            <p:cNvSpPr/>
            <p:nvPr/>
          </p:nvSpPr>
          <p:spPr>
            <a:xfrm>
              <a:off x="-5590961" y="585291"/>
              <a:ext cx="627063" cy="871499"/>
            </a:xfrm>
            <a:custGeom>
              <a:avLst/>
              <a:gdLst/>
              <a:ahLst/>
              <a:cxnLst/>
              <a:rect l="l" t="t" r="r" b="b"/>
              <a:pathLst>
                <a:path w="1434" h="1993" extrusionOk="0">
                  <a:moveTo>
                    <a:pt x="750" y="0"/>
                  </a:moveTo>
                  <a:cubicBezTo>
                    <a:pt x="373" y="0"/>
                    <a:pt x="173" y="294"/>
                    <a:pt x="127" y="744"/>
                  </a:cubicBezTo>
                  <a:cubicBezTo>
                    <a:pt x="79" y="1253"/>
                    <a:pt x="0" y="1993"/>
                    <a:pt x="781" y="1993"/>
                  </a:cubicBezTo>
                  <a:cubicBezTo>
                    <a:pt x="793" y="1993"/>
                    <a:pt x="805" y="1993"/>
                    <a:pt x="817" y="1992"/>
                  </a:cubicBezTo>
                  <a:cubicBezTo>
                    <a:pt x="1279" y="1977"/>
                    <a:pt x="1434" y="1384"/>
                    <a:pt x="1416" y="1145"/>
                  </a:cubicBezTo>
                  <a:cubicBezTo>
                    <a:pt x="1398" y="909"/>
                    <a:pt x="1412" y="116"/>
                    <a:pt x="923" y="19"/>
                  </a:cubicBezTo>
                  <a:cubicBezTo>
                    <a:pt x="862" y="6"/>
                    <a:pt x="804" y="0"/>
                    <a:pt x="7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35"/>
            <p:cNvSpPr/>
            <p:nvPr/>
          </p:nvSpPr>
          <p:spPr>
            <a:xfrm>
              <a:off x="-5535426" y="584853"/>
              <a:ext cx="566281" cy="714078"/>
            </a:xfrm>
            <a:custGeom>
              <a:avLst/>
              <a:gdLst/>
              <a:ahLst/>
              <a:cxnLst/>
              <a:rect l="l" t="t" r="r" b="b"/>
              <a:pathLst>
                <a:path w="1295" h="1633" extrusionOk="0">
                  <a:moveTo>
                    <a:pt x="626" y="0"/>
                  </a:moveTo>
                  <a:cubicBezTo>
                    <a:pt x="407" y="0"/>
                    <a:pt x="247" y="98"/>
                    <a:pt x="143" y="270"/>
                  </a:cubicBezTo>
                  <a:cubicBezTo>
                    <a:pt x="135" y="305"/>
                    <a:pt x="131" y="344"/>
                    <a:pt x="127" y="384"/>
                  </a:cubicBezTo>
                  <a:cubicBezTo>
                    <a:pt x="77" y="892"/>
                    <a:pt x="0" y="1632"/>
                    <a:pt x="781" y="1632"/>
                  </a:cubicBezTo>
                  <a:cubicBezTo>
                    <a:pt x="793" y="1632"/>
                    <a:pt x="805" y="1632"/>
                    <a:pt x="818" y="1632"/>
                  </a:cubicBezTo>
                  <a:cubicBezTo>
                    <a:pt x="1035" y="1624"/>
                    <a:pt x="1183" y="1487"/>
                    <a:pt x="1279" y="1320"/>
                  </a:cubicBezTo>
                  <a:cubicBezTo>
                    <a:pt x="1289" y="1252"/>
                    <a:pt x="1295" y="1193"/>
                    <a:pt x="1291" y="1144"/>
                  </a:cubicBezTo>
                  <a:cubicBezTo>
                    <a:pt x="1271" y="908"/>
                    <a:pt x="1285" y="116"/>
                    <a:pt x="796" y="18"/>
                  </a:cubicBezTo>
                  <a:cubicBezTo>
                    <a:pt x="736" y="6"/>
                    <a:pt x="679" y="0"/>
                    <a:pt x="626" y="0"/>
                  </a:cubicBez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35"/>
            <p:cNvSpPr/>
            <p:nvPr/>
          </p:nvSpPr>
          <p:spPr>
            <a:xfrm>
              <a:off x="-5569971" y="763701"/>
              <a:ext cx="599077" cy="588579"/>
            </a:xfrm>
            <a:custGeom>
              <a:avLst/>
              <a:gdLst/>
              <a:ahLst/>
              <a:cxnLst/>
              <a:rect l="l" t="t" r="r" b="b"/>
              <a:pathLst>
                <a:path w="1370" h="1346" extrusionOk="0">
                  <a:moveTo>
                    <a:pt x="716" y="1"/>
                  </a:moveTo>
                  <a:cubicBezTo>
                    <a:pt x="634" y="1"/>
                    <a:pt x="558" y="28"/>
                    <a:pt x="488" y="78"/>
                  </a:cubicBezTo>
                  <a:cubicBezTo>
                    <a:pt x="474" y="102"/>
                    <a:pt x="458" y="129"/>
                    <a:pt x="445" y="156"/>
                  </a:cubicBezTo>
                  <a:cubicBezTo>
                    <a:pt x="265" y="516"/>
                    <a:pt x="1" y="1039"/>
                    <a:pt x="611" y="1311"/>
                  </a:cubicBezTo>
                  <a:cubicBezTo>
                    <a:pt x="665" y="1335"/>
                    <a:pt x="718" y="1346"/>
                    <a:pt x="768" y="1346"/>
                  </a:cubicBezTo>
                  <a:cubicBezTo>
                    <a:pt x="868" y="1346"/>
                    <a:pt x="959" y="1304"/>
                    <a:pt x="1035" y="1246"/>
                  </a:cubicBezTo>
                  <a:cubicBezTo>
                    <a:pt x="1063" y="1201"/>
                    <a:pt x="1082" y="1158"/>
                    <a:pt x="1092" y="1123"/>
                  </a:cubicBezTo>
                  <a:cubicBezTo>
                    <a:pt x="1145" y="943"/>
                    <a:pt x="1370" y="370"/>
                    <a:pt x="1037" y="125"/>
                  </a:cubicBezTo>
                  <a:cubicBezTo>
                    <a:pt x="923" y="40"/>
                    <a:pt x="815" y="1"/>
                    <a:pt x="716" y="1"/>
                  </a:cubicBez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35"/>
            <p:cNvSpPr/>
            <p:nvPr/>
          </p:nvSpPr>
          <p:spPr>
            <a:xfrm>
              <a:off x="-5402930" y="917186"/>
              <a:ext cx="297789" cy="292540"/>
            </a:xfrm>
            <a:custGeom>
              <a:avLst/>
              <a:gdLst/>
              <a:ahLst/>
              <a:cxnLst/>
              <a:rect l="l" t="t" r="r" b="b"/>
              <a:pathLst>
                <a:path w="681" h="669" extrusionOk="0">
                  <a:moveTo>
                    <a:pt x="355" y="0"/>
                  </a:moveTo>
                  <a:cubicBezTo>
                    <a:pt x="315" y="0"/>
                    <a:pt x="277" y="14"/>
                    <a:pt x="243" y="38"/>
                  </a:cubicBezTo>
                  <a:cubicBezTo>
                    <a:pt x="235" y="50"/>
                    <a:pt x="229" y="62"/>
                    <a:pt x="221" y="77"/>
                  </a:cubicBezTo>
                  <a:cubicBezTo>
                    <a:pt x="133" y="255"/>
                    <a:pt x="0" y="517"/>
                    <a:pt x="303" y="650"/>
                  </a:cubicBezTo>
                  <a:cubicBezTo>
                    <a:pt x="332" y="663"/>
                    <a:pt x="359" y="669"/>
                    <a:pt x="385" y="669"/>
                  </a:cubicBezTo>
                  <a:cubicBezTo>
                    <a:pt x="434" y="669"/>
                    <a:pt x="478" y="649"/>
                    <a:pt x="517" y="619"/>
                  </a:cubicBezTo>
                  <a:cubicBezTo>
                    <a:pt x="528" y="598"/>
                    <a:pt x="538" y="576"/>
                    <a:pt x="544" y="559"/>
                  </a:cubicBezTo>
                  <a:cubicBezTo>
                    <a:pt x="567" y="471"/>
                    <a:pt x="681" y="185"/>
                    <a:pt x="517" y="62"/>
                  </a:cubicBezTo>
                  <a:cubicBezTo>
                    <a:pt x="459" y="20"/>
                    <a:pt x="405" y="0"/>
                    <a:pt x="355" y="0"/>
                  </a:cubicBezTo>
                  <a:close/>
                </a:path>
              </a:pathLst>
            </a:custGeom>
            <a:solidFill>
              <a:srgbClr val="CC5E33">
                <a:alpha val="1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35"/>
            <p:cNvSpPr/>
            <p:nvPr/>
          </p:nvSpPr>
          <p:spPr>
            <a:xfrm>
              <a:off x="-5296234" y="988025"/>
              <a:ext cx="94453" cy="142991"/>
            </a:xfrm>
            <a:custGeom>
              <a:avLst/>
              <a:gdLst/>
              <a:ahLst/>
              <a:cxnLst/>
              <a:rect l="l" t="t" r="r" b="b"/>
              <a:pathLst>
                <a:path w="216" h="327" extrusionOk="0">
                  <a:moveTo>
                    <a:pt x="107" y="0"/>
                  </a:moveTo>
                  <a:cubicBezTo>
                    <a:pt x="77" y="0"/>
                    <a:pt x="54" y="18"/>
                    <a:pt x="38" y="48"/>
                  </a:cubicBezTo>
                  <a:cubicBezTo>
                    <a:pt x="36" y="56"/>
                    <a:pt x="36" y="64"/>
                    <a:pt x="36" y="72"/>
                  </a:cubicBezTo>
                  <a:cubicBezTo>
                    <a:pt x="24" y="172"/>
                    <a:pt x="1" y="318"/>
                    <a:pt x="128" y="326"/>
                  </a:cubicBezTo>
                  <a:cubicBezTo>
                    <a:pt x="129" y="326"/>
                    <a:pt x="130" y="326"/>
                    <a:pt x="131" y="326"/>
                  </a:cubicBezTo>
                  <a:cubicBezTo>
                    <a:pt x="165" y="326"/>
                    <a:pt x="187" y="300"/>
                    <a:pt x="202" y="271"/>
                  </a:cubicBezTo>
                  <a:cubicBezTo>
                    <a:pt x="204" y="260"/>
                    <a:pt x="204" y="248"/>
                    <a:pt x="204" y="238"/>
                  </a:cubicBezTo>
                  <a:cubicBezTo>
                    <a:pt x="206" y="189"/>
                    <a:pt x="216" y="35"/>
                    <a:pt x="142" y="7"/>
                  </a:cubicBezTo>
                  <a:cubicBezTo>
                    <a:pt x="129" y="3"/>
                    <a:pt x="118" y="0"/>
                    <a:pt x="1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35"/>
            <p:cNvSpPr/>
            <p:nvPr/>
          </p:nvSpPr>
          <p:spPr>
            <a:xfrm>
              <a:off x="-5524494" y="687614"/>
              <a:ext cx="510309" cy="711455"/>
            </a:xfrm>
            <a:custGeom>
              <a:avLst/>
              <a:gdLst/>
              <a:ahLst/>
              <a:cxnLst/>
              <a:rect l="l" t="t" r="r" b="b"/>
              <a:pathLst>
                <a:path w="1167" h="1627" extrusionOk="0">
                  <a:moveTo>
                    <a:pt x="612" y="66"/>
                  </a:moveTo>
                  <a:cubicBezTo>
                    <a:pt x="650" y="66"/>
                    <a:pt x="691" y="71"/>
                    <a:pt x="734" y="80"/>
                  </a:cubicBezTo>
                  <a:cubicBezTo>
                    <a:pt x="1078" y="154"/>
                    <a:pt x="1070" y="751"/>
                    <a:pt x="1084" y="929"/>
                  </a:cubicBezTo>
                  <a:cubicBezTo>
                    <a:pt x="1094" y="1107"/>
                    <a:pt x="986" y="1555"/>
                    <a:pt x="660" y="1565"/>
                  </a:cubicBezTo>
                  <a:cubicBezTo>
                    <a:pt x="651" y="1565"/>
                    <a:pt x="642" y="1565"/>
                    <a:pt x="634" y="1565"/>
                  </a:cubicBezTo>
                  <a:cubicBezTo>
                    <a:pt x="84" y="1565"/>
                    <a:pt x="138" y="1009"/>
                    <a:pt x="174" y="626"/>
                  </a:cubicBezTo>
                  <a:cubicBezTo>
                    <a:pt x="204" y="285"/>
                    <a:pt x="346" y="66"/>
                    <a:pt x="612" y="66"/>
                  </a:cubicBezTo>
                  <a:close/>
                  <a:moveTo>
                    <a:pt x="610" y="0"/>
                  </a:moveTo>
                  <a:cubicBezTo>
                    <a:pt x="303" y="0"/>
                    <a:pt x="140" y="241"/>
                    <a:pt x="102" y="608"/>
                  </a:cubicBezTo>
                  <a:cubicBezTo>
                    <a:pt x="62" y="1021"/>
                    <a:pt x="1" y="1626"/>
                    <a:pt x="629" y="1626"/>
                  </a:cubicBezTo>
                  <a:cubicBezTo>
                    <a:pt x="641" y="1626"/>
                    <a:pt x="653" y="1626"/>
                    <a:pt x="665" y="1625"/>
                  </a:cubicBezTo>
                  <a:cubicBezTo>
                    <a:pt x="1041" y="1614"/>
                    <a:pt x="1166" y="1130"/>
                    <a:pt x="1154" y="935"/>
                  </a:cubicBezTo>
                  <a:cubicBezTo>
                    <a:pt x="1139" y="741"/>
                    <a:pt x="1153" y="96"/>
                    <a:pt x="752" y="16"/>
                  </a:cubicBezTo>
                  <a:cubicBezTo>
                    <a:pt x="701" y="5"/>
                    <a:pt x="654" y="0"/>
                    <a:pt x="6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35"/>
            <p:cNvSpPr/>
            <p:nvPr/>
          </p:nvSpPr>
          <p:spPr>
            <a:xfrm>
              <a:off x="-5416923" y="828418"/>
              <a:ext cx="346328" cy="482757"/>
            </a:xfrm>
            <a:custGeom>
              <a:avLst/>
              <a:gdLst/>
              <a:ahLst/>
              <a:cxnLst/>
              <a:rect l="l" t="t" r="r" b="b"/>
              <a:pathLst>
                <a:path w="792" h="1104" extrusionOk="0">
                  <a:moveTo>
                    <a:pt x="362" y="41"/>
                  </a:moveTo>
                  <a:cubicBezTo>
                    <a:pt x="735" y="41"/>
                    <a:pt x="701" y="421"/>
                    <a:pt x="676" y="681"/>
                  </a:cubicBezTo>
                  <a:cubicBezTo>
                    <a:pt x="655" y="912"/>
                    <a:pt x="559" y="1062"/>
                    <a:pt x="377" y="1062"/>
                  </a:cubicBezTo>
                  <a:cubicBezTo>
                    <a:pt x="352" y="1062"/>
                    <a:pt x="325" y="1059"/>
                    <a:pt x="296" y="1053"/>
                  </a:cubicBezTo>
                  <a:cubicBezTo>
                    <a:pt x="61" y="1000"/>
                    <a:pt x="69" y="597"/>
                    <a:pt x="60" y="476"/>
                  </a:cubicBezTo>
                  <a:cubicBezTo>
                    <a:pt x="50" y="353"/>
                    <a:pt x="124" y="50"/>
                    <a:pt x="345" y="42"/>
                  </a:cubicBezTo>
                  <a:cubicBezTo>
                    <a:pt x="351" y="42"/>
                    <a:pt x="357" y="41"/>
                    <a:pt x="362" y="41"/>
                  </a:cubicBezTo>
                  <a:close/>
                  <a:moveTo>
                    <a:pt x="363" y="0"/>
                  </a:moveTo>
                  <a:cubicBezTo>
                    <a:pt x="356" y="0"/>
                    <a:pt x="348" y="0"/>
                    <a:pt x="341" y="1"/>
                  </a:cubicBezTo>
                  <a:cubicBezTo>
                    <a:pt x="87" y="8"/>
                    <a:pt x="1" y="339"/>
                    <a:pt x="9" y="470"/>
                  </a:cubicBezTo>
                  <a:cubicBezTo>
                    <a:pt x="18" y="599"/>
                    <a:pt x="11" y="1037"/>
                    <a:pt x="283" y="1094"/>
                  </a:cubicBezTo>
                  <a:cubicBezTo>
                    <a:pt x="316" y="1101"/>
                    <a:pt x="347" y="1104"/>
                    <a:pt x="376" y="1104"/>
                  </a:cubicBezTo>
                  <a:cubicBezTo>
                    <a:pt x="587" y="1104"/>
                    <a:pt x="699" y="942"/>
                    <a:pt x="723" y="691"/>
                  </a:cubicBezTo>
                  <a:cubicBezTo>
                    <a:pt x="750" y="408"/>
                    <a:pt x="792" y="0"/>
                    <a:pt x="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35"/>
            <p:cNvSpPr/>
            <p:nvPr/>
          </p:nvSpPr>
          <p:spPr>
            <a:xfrm>
              <a:off x="-12897045" y="1125769"/>
              <a:ext cx="7326668" cy="2883424"/>
            </a:xfrm>
            <a:custGeom>
              <a:avLst/>
              <a:gdLst/>
              <a:ahLst/>
              <a:cxnLst/>
              <a:rect l="l" t="t" r="r" b="b"/>
              <a:pathLst>
                <a:path w="16755" h="6594" extrusionOk="0">
                  <a:moveTo>
                    <a:pt x="3274" y="0"/>
                  </a:moveTo>
                  <a:cubicBezTo>
                    <a:pt x="2838" y="0"/>
                    <a:pt x="2532" y="1"/>
                    <a:pt x="2399" y="3"/>
                  </a:cubicBezTo>
                  <a:cubicBezTo>
                    <a:pt x="1362" y="17"/>
                    <a:pt x="114" y="1543"/>
                    <a:pt x="52" y="3016"/>
                  </a:cubicBezTo>
                  <a:cubicBezTo>
                    <a:pt x="1" y="4268"/>
                    <a:pt x="241" y="6548"/>
                    <a:pt x="2575" y="6593"/>
                  </a:cubicBezTo>
                  <a:lnTo>
                    <a:pt x="16755" y="6593"/>
                  </a:lnTo>
                  <a:lnTo>
                    <a:pt x="15655" y="42"/>
                  </a:lnTo>
                  <a:cubicBezTo>
                    <a:pt x="15655" y="42"/>
                    <a:pt x="6319" y="0"/>
                    <a:pt x="32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35"/>
            <p:cNvSpPr/>
            <p:nvPr/>
          </p:nvSpPr>
          <p:spPr>
            <a:xfrm>
              <a:off x="-12364000" y="1125769"/>
              <a:ext cx="6505452" cy="1414601"/>
            </a:xfrm>
            <a:custGeom>
              <a:avLst/>
              <a:gdLst/>
              <a:ahLst/>
              <a:cxnLst/>
              <a:rect l="l" t="t" r="r" b="b"/>
              <a:pathLst>
                <a:path w="14877" h="3235" extrusionOk="0">
                  <a:moveTo>
                    <a:pt x="2057" y="0"/>
                  </a:moveTo>
                  <a:cubicBezTo>
                    <a:pt x="1622" y="0"/>
                    <a:pt x="1316" y="1"/>
                    <a:pt x="1184" y="3"/>
                  </a:cubicBezTo>
                  <a:cubicBezTo>
                    <a:pt x="1039" y="5"/>
                    <a:pt x="890" y="37"/>
                    <a:pt x="740" y="93"/>
                  </a:cubicBezTo>
                  <a:cubicBezTo>
                    <a:pt x="265" y="367"/>
                    <a:pt x="0" y="670"/>
                    <a:pt x="0" y="991"/>
                  </a:cubicBezTo>
                  <a:cubicBezTo>
                    <a:pt x="0" y="2231"/>
                    <a:pt x="3985" y="3235"/>
                    <a:pt x="8905" y="3235"/>
                  </a:cubicBezTo>
                  <a:cubicBezTo>
                    <a:pt x="11201" y="3235"/>
                    <a:pt x="13296" y="3016"/>
                    <a:pt x="14877" y="2656"/>
                  </a:cubicBezTo>
                  <a:lnTo>
                    <a:pt x="14436" y="42"/>
                  </a:lnTo>
                  <a:cubicBezTo>
                    <a:pt x="14436" y="42"/>
                    <a:pt x="5100" y="0"/>
                    <a:pt x="2057" y="0"/>
                  </a:cubicBez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35"/>
            <p:cNvSpPr/>
            <p:nvPr/>
          </p:nvSpPr>
          <p:spPr>
            <a:xfrm>
              <a:off x="-12841511" y="2778686"/>
              <a:ext cx="7271133" cy="1230506"/>
            </a:xfrm>
            <a:custGeom>
              <a:avLst/>
              <a:gdLst/>
              <a:ahLst/>
              <a:cxnLst/>
              <a:rect l="l" t="t" r="r" b="b"/>
              <a:pathLst>
                <a:path w="16628" h="2814" extrusionOk="0">
                  <a:moveTo>
                    <a:pt x="8490" y="0"/>
                  </a:moveTo>
                  <a:cubicBezTo>
                    <a:pt x="5185" y="0"/>
                    <a:pt x="2204" y="202"/>
                    <a:pt x="1" y="527"/>
                  </a:cubicBezTo>
                  <a:cubicBezTo>
                    <a:pt x="197" y="1636"/>
                    <a:pt x="801" y="2780"/>
                    <a:pt x="2448" y="2813"/>
                  </a:cubicBezTo>
                  <a:lnTo>
                    <a:pt x="16628" y="2813"/>
                  </a:lnTo>
                  <a:lnTo>
                    <a:pt x="16225" y="409"/>
                  </a:lnTo>
                  <a:cubicBezTo>
                    <a:pt x="14063" y="153"/>
                    <a:pt x="11382" y="0"/>
                    <a:pt x="8490" y="0"/>
                  </a:cubicBez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35"/>
            <p:cNvSpPr/>
            <p:nvPr/>
          </p:nvSpPr>
          <p:spPr>
            <a:xfrm>
              <a:off x="-12675344" y="3300361"/>
              <a:ext cx="7234402" cy="780982"/>
            </a:xfrm>
            <a:custGeom>
              <a:avLst/>
              <a:gdLst/>
              <a:ahLst/>
              <a:cxnLst/>
              <a:rect l="l" t="t" r="r" b="b"/>
              <a:pathLst>
                <a:path w="16544" h="1786" extrusionOk="0">
                  <a:moveTo>
                    <a:pt x="15976" y="1"/>
                  </a:moveTo>
                  <a:cubicBezTo>
                    <a:pt x="15413" y="120"/>
                    <a:pt x="14974" y="726"/>
                    <a:pt x="14114" y="920"/>
                  </a:cubicBezTo>
                  <a:cubicBezTo>
                    <a:pt x="13663" y="1022"/>
                    <a:pt x="13109" y="1062"/>
                    <a:pt x="12467" y="1062"/>
                  </a:cubicBezTo>
                  <a:cubicBezTo>
                    <a:pt x="9901" y="1062"/>
                    <a:pt x="5944" y="411"/>
                    <a:pt x="1728" y="411"/>
                  </a:cubicBezTo>
                  <a:cubicBezTo>
                    <a:pt x="1156" y="411"/>
                    <a:pt x="579" y="423"/>
                    <a:pt x="0" y="451"/>
                  </a:cubicBezTo>
                  <a:cubicBezTo>
                    <a:pt x="208" y="822"/>
                    <a:pt x="501" y="1143"/>
                    <a:pt x="914" y="1352"/>
                  </a:cubicBezTo>
                  <a:cubicBezTo>
                    <a:pt x="1206" y="1326"/>
                    <a:pt x="1534" y="1314"/>
                    <a:pt x="1885" y="1314"/>
                  </a:cubicBezTo>
                  <a:cubicBezTo>
                    <a:pt x="3789" y="1314"/>
                    <a:pt x="6367" y="1646"/>
                    <a:pt x="7591" y="1646"/>
                  </a:cubicBezTo>
                  <a:cubicBezTo>
                    <a:pt x="7731" y="1646"/>
                    <a:pt x="7853" y="1642"/>
                    <a:pt x="7954" y="1632"/>
                  </a:cubicBezTo>
                  <a:cubicBezTo>
                    <a:pt x="8079" y="1620"/>
                    <a:pt x="8252" y="1615"/>
                    <a:pt x="8464" y="1615"/>
                  </a:cubicBezTo>
                  <a:cubicBezTo>
                    <a:pt x="9693" y="1615"/>
                    <a:pt x="12226" y="1786"/>
                    <a:pt x="14189" y="1786"/>
                  </a:cubicBezTo>
                  <a:cubicBezTo>
                    <a:pt x="15224" y="1786"/>
                    <a:pt x="16101" y="1738"/>
                    <a:pt x="16543" y="1593"/>
                  </a:cubicBezTo>
                  <a:lnTo>
                    <a:pt x="15976" y="1"/>
                  </a:ln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35"/>
            <p:cNvSpPr/>
            <p:nvPr/>
          </p:nvSpPr>
          <p:spPr>
            <a:xfrm>
              <a:off x="-12813087" y="1522381"/>
              <a:ext cx="6906003" cy="580271"/>
            </a:xfrm>
            <a:custGeom>
              <a:avLst/>
              <a:gdLst/>
              <a:ahLst/>
              <a:cxnLst/>
              <a:rect l="l" t="t" r="r" b="b"/>
              <a:pathLst>
                <a:path w="15793" h="1327" extrusionOk="0">
                  <a:moveTo>
                    <a:pt x="15610" y="0"/>
                  </a:moveTo>
                  <a:cubicBezTo>
                    <a:pt x="14509" y="158"/>
                    <a:pt x="12777" y="373"/>
                    <a:pt x="11468" y="373"/>
                  </a:cubicBezTo>
                  <a:cubicBezTo>
                    <a:pt x="11080" y="373"/>
                    <a:pt x="10729" y="354"/>
                    <a:pt x="10442" y="309"/>
                  </a:cubicBezTo>
                  <a:cubicBezTo>
                    <a:pt x="10022" y="243"/>
                    <a:pt x="9270" y="221"/>
                    <a:pt x="8348" y="221"/>
                  </a:cubicBezTo>
                  <a:cubicBezTo>
                    <a:pt x="6609" y="221"/>
                    <a:pt x="4266" y="298"/>
                    <a:pt x="2419" y="298"/>
                  </a:cubicBezTo>
                  <a:cubicBezTo>
                    <a:pt x="1686" y="298"/>
                    <a:pt x="1031" y="286"/>
                    <a:pt x="523" y="252"/>
                  </a:cubicBezTo>
                  <a:cubicBezTo>
                    <a:pt x="300" y="575"/>
                    <a:pt x="118" y="943"/>
                    <a:pt x="1" y="1326"/>
                  </a:cubicBezTo>
                  <a:cubicBezTo>
                    <a:pt x="2883" y="658"/>
                    <a:pt x="5239" y="451"/>
                    <a:pt x="7206" y="451"/>
                  </a:cubicBezTo>
                  <a:cubicBezTo>
                    <a:pt x="9231" y="451"/>
                    <a:pt x="10844" y="671"/>
                    <a:pt x="12197" y="831"/>
                  </a:cubicBezTo>
                  <a:cubicBezTo>
                    <a:pt x="13588" y="998"/>
                    <a:pt x="14843" y="1072"/>
                    <a:pt x="15792" y="1101"/>
                  </a:cubicBezTo>
                  <a:lnTo>
                    <a:pt x="15610" y="0"/>
                  </a:ln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35"/>
            <p:cNvSpPr/>
            <p:nvPr/>
          </p:nvSpPr>
          <p:spPr>
            <a:xfrm>
              <a:off x="-12866873" y="2662370"/>
              <a:ext cx="7139074" cy="406670"/>
            </a:xfrm>
            <a:custGeom>
              <a:avLst/>
              <a:gdLst/>
              <a:ahLst/>
              <a:cxnLst/>
              <a:rect l="l" t="t" r="r" b="b"/>
              <a:pathLst>
                <a:path w="16326" h="930" extrusionOk="0">
                  <a:moveTo>
                    <a:pt x="16169" y="0"/>
                  </a:moveTo>
                  <a:cubicBezTo>
                    <a:pt x="14972" y="120"/>
                    <a:pt x="13346" y="253"/>
                    <a:pt x="12060" y="253"/>
                  </a:cubicBezTo>
                  <a:cubicBezTo>
                    <a:pt x="11517" y="253"/>
                    <a:pt x="11034" y="229"/>
                    <a:pt x="10671" y="171"/>
                  </a:cubicBezTo>
                  <a:cubicBezTo>
                    <a:pt x="10196" y="94"/>
                    <a:pt x="9558" y="66"/>
                    <a:pt x="8773" y="66"/>
                  </a:cubicBezTo>
                  <a:cubicBezTo>
                    <a:pt x="6746" y="66"/>
                    <a:pt x="3736" y="256"/>
                    <a:pt x="0" y="304"/>
                  </a:cubicBezTo>
                  <a:cubicBezTo>
                    <a:pt x="18" y="501"/>
                    <a:pt x="45" y="707"/>
                    <a:pt x="86" y="910"/>
                  </a:cubicBezTo>
                  <a:cubicBezTo>
                    <a:pt x="3118" y="785"/>
                    <a:pt x="7367" y="355"/>
                    <a:pt x="8394" y="288"/>
                  </a:cubicBezTo>
                  <a:cubicBezTo>
                    <a:pt x="8466" y="283"/>
                    <a:pt x="8553" y="281"/>
                    <a:pt x="8654" y="281"/>
                  </a:cubicBezTo>
                  <a:cubicBezTo>
                    <a:pt x="10036" y="281"/>
                    <a:pt x="14009" y="684"/>
                    <a:pt x="16326" y="930"/>
                  </a:cubicBezTo>
                  <a:lnTo>
                    <a:pt x="16169" y="0"/>
                  </a:ln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35"/>
            <p:cNvSpPr/>
            <p:nvPr/>
          </p:nvSpPr>
          <p:spPr>
            <a:xfrm>
              <a:off x="-10840514" y="2918616"/>
              <a:ext cx="4045300" cy="337580"/>
            </a:xfrm>
            <a:custGeom>
              <a:avLst/>
              <a:gdLst/>
              <a:ahLst/>
              <a:cxnLst/>
              <a:rect l="l" t="t" r="r" b="b"/>
              <a:pathLst>
                <a:path w="9251" h="772" extrusionOk="0">
                  <a:moveTo>
                    <a:pt x="4392" y="1"/>
                  </a:moveTo>
                  <a:cubicBezTo>
                    <a:pt x="3137" y="1"/>
                    <a:pt x="0" y="772"/>
                    <a:pt x="0" y="772"/>
                  </a:cubicBezTo>
                  <a:cubicBezTo>
                    <a:pt x="0" y="772"/>
                    <a:pt x="4048" y="682"/>
                    <a:pt x="6894" y="682"/>
                  </a:cubicBezTo>
                  <a:cubicBezTo>
                    <a:pt x="7915" y="682"/>
                    <a:pt x="8782" y="694"/>
                    <a:pt x="9251" y="725"/>
                  </a:cubicBezTo>
                  <a:cubicBezTo>
                    <a:pt x="9251" y="725"/>
                    <a:pt x="5663" y="29"/>
                    <a:pt x="4450" y="1"/>
                  </a:cubicBezTo>
                  <a:cubicBezTo>
                    <a:pt x="4431" y="1"/>
                    <a:pt x="4412" y="1"/>
                    <a:pt x="4392" y="1"/>
                  </a:cubicBez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35"/>
            <p:cNvSpPr/>
            <p:nvPr/>
          </p:nvSpPr>
          <p:spPr>
            <a:xfrm>
              <a:off x="-12154543" y="1978901"/>
              <a:ext cx="4583595" cy="582894"/>
            </a:xfrm>
            <a:custGeom>
              <a:avLst/>
              <a:gdLst/>
              <a:ahLst/>
              <a:cxnLst/>
              <a:rect l="l" t="t" r="r" b="b"/>
              <a:pathLst>
                <a:path w="10482" h="1333" extrusionOk="0">
                  <a:moveTo>
                    <a:pt x="6932" y="1"/>
                  </a:moveTo>
                  <a:cubicBezTo>
                    <a:pt x="5365" y="1"/>
                    <a:pt x="1893" y="663"/>
                    <a:pt x="377" y="663"/>
                  </a:cubicBezTo>
                  <a:cubicBezTo>
                    <a:pt x="233" y="663"/>
                    <a:pt x="106" y="657"/>
                    <a:pt x="1" y="644"/>
                  </a:cubicBezTo>
                  <a:lnTo>
                    <a:pt x="1" y="644"/>
                  </a:lnTo>
                  <a:lnTo>
                    <a:pt x="607" y="1333"/>
                  </a:lnTo>
                  <a:cubicBezTo>
                    <a:pt x="3720" y="521"/>
                    <a:pt x="6783" y="402"/>
                    <a:pt x="7674" y="402"/>
                  </a:cubicBezTo>
                  <a:cubicBezTo>
                    <a:pt x="7799" y="402"/>
                    <a:pt x="7882" y="404"/>
                    <a:pt x="7915" y="407"/>
                  </a:cubicBezTo>
                  <a:cubicBezTo>
                    <a:pt x="8187" y="431"/>
                    <a:pt x="10481" y="431"/>
                    <a:pt x="10481" y="431"/>
                  </a:cubicBezTo>
                  <a:cubicBezTo>
                    <a:pt x="10481" y="431"/>
                    <a:pt x="8707" y="216"/>
                    <a:pt x="7369" y="26"/>
                  </a:cubicBezTo>
                  <a:cubicBezTo>
                    <a:pt x="7249" y="9"/>
                    <a:pt x="7102" y="1"/>
                    <a:pt x="6932" y="1"/>
                  </a:cubicBez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35"/>
            <p:cNvSpPr/>
            <p:nvPr/>
          </p:nvSpPr>
          <p:spPr>
            <a:xfrm>
              <a:off x="-10743001" y="1127080"/>
              <a:ext cx="4102584" cy="327523"/>
            </a:xfrm>
            <a:custGeom>
              <a:avLst/>
              <a:gdLst/>
              <a:ahLst/>
              <a:cxnLst/>
              <a:rect l="l" t="t" r="r" b="b"/>
              <a:pathLst>
                <a:path w="9382" h="749" extrusionOk="0">
                  <a:moveTo>
                    <a:pt x="0" y="0"/>
                  </a:moveTo>
                  <a:lnTo>
                    <a:pt x="0" y="0"/>
                  </a:lnTo>
                  <a:cubicBezTo>
                    <a:pt x="2381" y="317"/>
                    <a:pt x="3830" y="659"/>
                    <a:pt x="4955" y="738"/>
                  </a:cubicBezTo>
                  <a:cubicBezTo>
                    <a:pt x="5060" y="745"/>
                    <a:pt x="5170" y="749"/>
                    <a:pt x="5284" y="749"/>
                  </a:cubicBezTo>
                  <a:cubicBezTo>
                    <a:pt x="6675" y="749"/>
                    <a:pt x="8666" y="232"/>
                    <a:pt x="9382" y="32"/>
                  </a:cubicBezTo>
                  <a:lnTo>
                    <a:pt x="9196" y="32"/>
                  </a:lnTo>
                  <a:cubicBezTo>
                    <a:pt x="8471" y="147"/>
                    <a:pt x="7006" y="349"/>
                    <a:pt x="5660" y="349"/>
                  </a:cubicBezTo>
                  <a:cubicBezTo>
                    <a:pt x="4780" y="349"/>
                    <a:pt x="3951" y="263"/>
                    <a:pt x="3414" y="10"/>
                  </a:cubicBezTo>
                  <a:cubicBezTo>
                    <a:pt x="2191" y="4"/>
                    <a:pt x="994" y="2"/>
                    <a:pt x="0" y="0"/>
                  </a:cubicBez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35"/>
            <p:cNvSpPr/>
            <p:nvPr/>
          </p:nvSpPr>
          <p:spPr>
            <a:xfrm>
              <a:off x="-6537236" y="1141511"/>
              <a:ext cx="1741259" cy="2867682"/>
            </a:xfrm>
            <a:custGeom>
              <a:avLst/>
              <a:gdLst/>
              <a:ahLst/>
              <a:cxnLst/>
              <a:rect l="l" t="t" r="r" b="b"/>
              <a:pathLst>
                <a:path w="3982" h="6558" extrusionOk="0">
                  <a:moveTo>
                    <a:pt x="1254" y="0"/>
                  </a:moveTo>
                  <a:cubicBezTo>
                    <a:pt x="297" y="0"/>
                    <a:pt x="28" y="1888"/>
                    <a:pt x="20" y="2763"/>
                  </a:cubicBezTo>
                  <a:cubicBezTo>
                    <a:pt x="12" y="3658"/>
                    <a:pt x="0" y="6557"/>
                    <a:pt x="2291" y="6557"/>
                  </a:cubicBezTo>
                  <a:cubicBezTo>
                    <a:pt x="3508" y="6557"/>
                    <a:pt x="3981" y="4028"/>
                    <a:pt x="3648" y="3027"/>
                  </a:cubicBezTo>
                  <a:cubicBezTo>
                    <a:pt x="3312" y="2019"/>
                    <a:pt x="2976" y="214"/>
                    <a:pt x="1352" y="6"/>
                  </a:cubicBezTo>
                  <a:cubicBezTo>
                    <a:pt x="1319" y="2"/>
                    <a:pt x="1286" y="0"/>
                    <a:pt x="12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35"/>
            <p:cNvSpPr/>
            <p:nvPr/>
          </p:nvSpPr>
          <p:spPr>
            <a:xfrm>
              <a:off x="-6489572" y="1141073"/>
              <a:ext cx="1601766" cy="2548905"/>
            </a:xfrm>
            <a:custGeom>
              <a:avLst/>
              <a:gdLst/>
              <a:ahLst/>
              <a:cxnLst/>
              <a:rect l="l" t="t" r="r" b="b"/>
              <a:pathLst>
                <a:path w="3663" h="5829" extrusionOk="0">
                  <a:moveTo>
                    <a:pt x="1142" y="1"/>
                  </a:moveTo>
                  <a:cubicBezTo>
                    <a:pt x="542" y="1"/>
                    <a:pt x="215" y="743"/>
                    <a:pt x="50" y="1512"/>
                  </a:cubicBezTo>
                  <a:cubicBezTo>
                    <a:pt x="30" y="1703"/>
                    <a:pt x="24" y="1885"/>
                    <a:pt x="20" y="2034"/>
                  </a:cubicBezTo>
                  <a:cubicBezTo>
                    <a:pt x="15" y="2934"/>
                    <a:pt x="1" y="5829"/>
                    <a:pt x="2293" y="5829"/>
                  </a:cubicBezTo>
                  <a:cubicBezTo>
                    <a:pt x="2978" y="5829"/>
                    <a:pt x="3424" y="5033"/>
                    <a:pt x="3628" y="4154"/>
                  </a:cubicBezTo>
                  <a:cubicBezTo>
                    <a:pt x="3663" y="3718"/>
                    <a:pt x="3633" y="3313"/>
                    <a:pt x="3538" y="3028"/>
                  </a:cubicBezTo>
                  <a:cubicBezTo>
                    <a:pt x="3199" y="2020"/>
                    <a:pt x="2865" y="215"/>
                    <a:pt x="1241" y="7"/>
                  </a:cubicBezTo>
                  <a:cubicBezTo>
                    <a:pt x="1207" y="3"/>
                    <a:pt x="1174" y="1"/>
                    <a:pt x="11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35"/>
            <p:cNvSpPr/>
            <p:nvPr/>
          </p:nvSpPr>
          <p:spPr>
            <a:xfrm>
              <a:off x="-6417421" y="1411750"/>
              <a:ext cx="1341583" cy="2416847"/>
            </a:xfrm>
            <a:custGeom>
              <a:avLst/>
              <a:gdLst/>
              <a:ahLst/>
              <a:cxnLst/>
              <a:rect l="l" t="t" r="r" b="b"/>
              <a:pathLst>
                <a:path w="3068" h="5527" extrusionOk="0">
                  <a:moveTo>
                    <a:pt x="1180" y="1"/>
                  </a:moveTo>
                  <a:cubicBezTo>
                    <a:pt x="736" y="1"/>
                    <a:pt x="450" y="620"/>
                    <a:pt x="282" y="1278"/>
                  </a:cubicBezTo>
                  <a:cubicBezTo>
                    <a:pt x="255" y="1454"/>
                    <a:pt x="237" y="1620"/>
                    <a:pt x="227" y="1757"/>
                  </a:cubicBezTo>
                  <a:cubicBezTo>
                    <a:pt x="172" y="2587"/>
                    <a:pt x="0" y="5264"/>
                    <a:pt x="1845" y="5521"/>
                  </a:cubicBezTo>
                  <a:cubicBezTo>
                    <a:pt x="1873" y="5525"/>
                    <a:pt x="1901" y="5527"/>
                    <a:pt x="1928" y="5527"/>
                  </a:cubicBezTo>
                  <a:cubicBezTo>
                    <a:pt x="2435" y="5527"/>
                    <a:pt x="2810" y="4868"/>
                    <a:pt x="3013" y="4122"/>
                  </a:cubicBezTo>
                  <a:cubicBezTo>
                    <a:pt x="3067" y="3719"/>
                    <a:pt x="3067" y="3340"/>
                    <a:pt x="3005" y="3068"/>
                  </a:cubicBezTo>
                  <a:cubicBezTo>
                    <a:pt x="2790" y="2100"/>
                    <a:pt x="2621" y="396"/>
                    <a:pt x="1326" y="22"/>
                  </a:cubicBezTo>
                  <a:cubicBezTo>
                    <a:pt x="1276" y="8"/>
                    <a:pt x="1227" y="1"/>
                    <a:pt x="1180" y="1"/>
                  </a:cubicBezTo>
                  <a:close/>
                </a:path>
              </a:pathLst>
            </a:custGeom>
            <a:solidFill>
              <a:srgbClr val="CC5E33">
                <a:alpha val="1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35"/>
            <p:cNvSpPr/>
            <p:nvPr/>
          </p:nvSpPr>
          <p:spPr>
            <a:xfrm>
              <a:off x="-6135375" y="1873517"/>
              <a:ext cx="1000502" cy="1851006"/>
            </a:xfrm>
            <a:custGeom>
              <a:avLst/>
              <a:gdLst/>
              <a:ahLst/>
              <a:cxnLst/>
              <a:rect l="l" t="t" r="r" b="b"/>
              <a:pathLst>
                <a:path w="2288" h="4233" extrusionOk="0">
                  <a:moveTo>
                    <a:pt x="881" y="0"/>
                  </a:moveTo>
                  <a:cubicBezTo>
                    <a:pt x="543" y="0"/>
                    <a:pt x="261" y="435"/>
                    <a:pt x="81" y="948"/>
                  </a:cubicBezTo>
                  <a:cubicBezTo>
                    <a:pt x="22" y="1245"/>
                    <a:pt x="1" y="1529"/>
                    <a:pt x="28" y="1740"/>
                  </a:cubicBezTo>
                  <a:cubicBezTo>
                    <a:pt x="124" y="2489"/>
                    <a:pt x="138" y="3788"/>
                    <a:pt x="1034" y="4199"/>
                  </a:cubicBezTo>
                  <a:cubicBezTo>
                    <a:pt x="1084" y="4222"/>
                    <a:pt x="1133" y="4233"/>
                    <a:pt x="1180" y="4233"/>
                  </a:cubicBezTo>
                  <a:cubicBezTo>
                    <a:pt x="1472" y="4233"/>
                    <a:pt x="1697" y="3814"/>
                    <a:pt x="1847" y="3360"/>
                  </a:cubicBezTo>
                  <a:cubicBezTo>
                    <a:pt x="1877" y="3230"/>
                    <a:pt x="1898" y="3107"/>
                    <a:pt x="1914" y="3005"/>
                  </a:cubicBezTo>
                  <a:cubicBezTo>
                    <a:pt x="2004" y="2385"/>
                    <a:pt x="2287" y="396"/>
                    <a:pt x="994" y="17"/>
                  </a:cubicBezTo>
                  <a:cubicBezTo>
                    <a:pt x="956" y="6"/>
                    <a:pt x="918" y="0"/>
                    <a:pt x="881" y="0"/>
                  </a:cubicBezTo>
                  <a:close/>
                </a:path>
              </a:pathLst>
            </a:custGeom>
            <a:solidFill>
              <a:srgbClr val="CC5E33">
                <a:alpha val="1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35"/>
            <p:cNvSpPr/>
            <p:nvPr/>
          </p:nvSpPr>
          <p:spPr>
            <a:xfrm>
              <a:off x="-6131002" y="1860399"/>
              <a:ext cx="799352" cy="1461390"/>
            </a:xfrm>
            <a:custGeom>
              <a:avLst/>
              <a:gdLst/>
              <a:ahLst/>
              <a:cxnLst/>
              <a:rect l="l" t="t" r="r" b="b"/>
              <a:pathLst>
                <a:path w="1828" h="3342" extrusionOk="0">
                  <a:moveTo>
                    <a:pt x="952" y="1"/>
                  </a:moveTo>
                  <a:cubicBezTo>
                    <a:pt x="726" y="1"/>
                    <a:pt x="543" y="320"/>
                    <a:pt x="417" y="669"/>
                  </a:cubicBezTo>
                  <a:cubicBezTo>
                    <a:pt x="390" y="770"/>
                    <a:pt x="370" y="866"/>
                    <a:pt x="355" y="944"/>
                  </a:cubicBezTo>
                  <a:cubicBezTo>
                    <a:pt x="270" y="1428"/>
                    <a:pt x="1" y="2989"/>
                    <a:pt x="1008" y="3325"/>
                  </a:cubicBezTo>
                  <a:cubicBezTo>
                    <a:pt x="1042" y="3336"/>
                    <a:pt x="1076" y="3342"/>
                    <a:pt x="1109" y="3342"/>
                  </a:cubicBezTo>
                  <a:cubicBezTo>
                    <a:pt x="1369" y="3342"/>
                    <a:pt x="1600" y="3011"/>
                    <a:pt x="1749" y="2619"/>
                  </a:cubicBezTo>
                  <a:cubicBezTo>
                    <a:pt x="1802" y="2390"/>
                    <a:pt x="1828" y="2165"/>
                    <a:pt x="1810" y="1999"/>
                  </a:cubicBezTo>
                  <a:cubicBezTo>
                    <a:pt x="1753" y="1406"/>
                    <a:pt x="1771" y="381"/>
                    <a:pt x="1076" y="33"/>
                  </a:cubicBezTo>
                  <a:cubicBezTo>
                    <a:pt x="1033" y="11"/>
                    <a:pt x="992" y="1"/>
                    <a:pt x="952" y="1"/>
                  </a:cubicBezTo>
                  <a:close/>
                </a:path>
              </a:pathLst>
            </a:custGeom>
            <a:solidFill>
              <a:srgbClr val="CC5E33">
                <a:alpha val="1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35"/>
            <p:cNvSpPr/>
            <p:nvPr/>
          </p:nvSpPr>
          <p:spPr>
            <a:xfrm>
              <a:off x="-5917172" y="2268381"/>
              <a:ext cx="384371" cy="722387"/>
            </a:xfrm>
            <a:custGeom>
              <a:avLst/>
              <a:gdLst/>
              <a:ahLst/>
              <a:cxnLst/>
              <a:rect l="l" t="t" r="r" b="b"/>
              <a:pathLst>
                <a:path w="879" h="1652" extrusionOk="0">
                  <a:moveTo>
                    <a:pt x="379" y="1"/>
                  </a:moveTo>
                  <a:cubicBezTo>
                    <a:pt x="262" y="1"/>
                    <a:pt x="179" y="172"/>
                    <a:pt x="126" y="356"/>
                  </a:cubicBezTo>
                  <a:cubicBezTo>
                    <a:pt x="116" y="407"/>
                    <a:pt x="108" y="455"/>
                    <a:pt x="106" y="495"/>
                  </a:cubicBezTo>
                  <a:cubicBezTo>
                    <a:pt x="81" y="739"/>
                    <a:pt x="1" y="1525"/>
                    <a:pt x="511" y="1647"/>
                  </a:cubicBezTo>
                  <a:cubicBezTo>
                    <a:pt x="524" y="1650"/>
                    <a:pt x="536" y="1651"/>
                    <a:pt x="549" y="1651"/>
                  </a:cubicBezTo>
                  <a:cubicBezTo>
                    <a:pt x="684" y="1651"/>
                    <a:pt x="791" y="1471"/>
                    <a:pt x="853" y="1263"/>
                  </a:cubicBezTo>
                  <a:cubicBezTo>
                    <a:pt x="873" y="1148"/>
                    <a:pt x="879" y="1036"/>
                    <a:pt x="863" y="952"/>
                  </a:cubicBezTo>
                  <a:cubicBezTo>
                    <a:pt x="814" y="661"/>
                    <a:pt x="789" y="152"/>
                    <a:pt x="431" y="11"/>
                  </a:cubicBezTo>
                  <a:cubicBezTo>
                    <a:pt x="413" y="4"/>
                    <a:pt x="396" y="1"/>
                    <a:pt x="379" y="1"/>
                  </a:cubicBezTo>
                  <a:close/>
                </a:path>
              </a:pathLst>
            </a:custGeom>
            <a:solidFill>
              <a:srgbClr val="CC5E33">
                <a:alpha val="1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35"/>
            <p:cNvSpPr/>
            <p:nvPr/>
          </p:nvSpPr>
          <p:spPr>
            <a:xfrm>
              <a:off x="-5789486" y="2511508"/>
              <a:ext cx="154361" cy="289042"/>
            </a:xfrm>
            <a:custGeom>
              <a:avLst/>
              <a:gdLst/>
              <a:ahLst/>
              <a:cxnLst/>
              <a:rect l="l" t="t" r="r" b="b"/>
              <a:pathLst>
                <a:path w="353" h="661" extrusionOk="0">
                  <a:moveTo>
                    <a:pt x="149" y="0"/>
                  </a:moveTo>
                  <a:cubicBezTo>
                    <a:pt x="102" y="0"/>
                    <a:pt x="69" y="70"/>
                    <a:pt x="49" y="142"/>
                  </a:cubicBezTo>
                  <a:cubicBezTo>
                    <a:pt x="43" y="162"/>
                    <a:pt x="41" y="181"/>
                    <a:pt x="41" y="199"/>
                  </a:cubicBezTo>
                  <a:cubicBezTo>
                    <a:pt x="31" y="297"/>
                    <a:pt x="0" y="610"/>
                    <a:pt x="203" y="658"/>
                  </a:cubicBezTo>
                  <a:cubicBezTo>
                    <a:pt x="208" y="660"/>
                    <a:pt x="213" y="660"/>
                    <a:pt x="218" y="660"/>
                  </a:cubicBezTo>
                  <a:cubicBezTo>
                    <a:pt x="272" y="660"/>
                    <a:pt x="315" y="589"/>
                    <a:pt x="338" y="504"/>
                  </a:cubicBezTo>
                  <a:cubicBezTo>
                    <a:pt x="350" y="461"/>
                    <a:pt x="352" y="414"/>
                    <a:pt x="344" y="383"/>
                  </a:cubicBezTo>
                  <a:cubicBezTo>
                    <a:pt x="325" y="265"/>
                    <a:pt x="315" y="62"/>
                    <a:pt x="170" y="5"/>
                  </a:cubicBezTo>
                  <a:cubicBezTo>
                    <a:pt x="163" y="2"/>
                    <a:pt x="155" y="0"/>
                    <a:pt x="1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35"/>
            <p:cNvSpPr/>
            <p:nvPr/>
          </p:nvSpPr>
          <p:spPr>
            <a:xfrm>
              <a:off x="-6469895" y="1256952"/>
              <a:ext cx="1593457" cy="2639422"/>
            </a:xfrm>
            <a:custGeom>
              <a:avLst/>
              <a:gdLst/>
              <a:ahLst/>
              <a:cxnLst/>
              <a:rect l="l" t="t" r="r" b="b"/>
              <a:pathLst>
                <a:path w="3644" h="6036" extrusionOk="0">
                  <a:moveTo>
                    <a:pt x="1143" y="128"/>
                  </a:moveTo>
                  <a:cubicBezTo>
                    <a:pt x="1170" y="128"/>
                    <a:pt x="1198" y="130"/>
                    <a:pt x="1227" y="134"/>
                  </a:cubicBezTo>
                  <a:cubicBezTo>
                    <a:pt x="2634" y="318"/>
                    <a:pt x="2947" y="1906"/>
                    <a:pt x="3250" y="2792"/>
                  </a:cubicBezTo>
                  <a:cubicBezTo>
                    <a:pt x="3553" y="3676"/>
                    <a:pt x="3174" y="5902"/>
                    <a:pt x="2123" y="5902"/>
                  </a:cubicBezTo>
                  <a:cubicBezTo>
                    <a:pt x="140" y="5902"/>
                    <a:pt x="116" y="3351"/>
                    <a:pt x="110" y="2559"/>
                  </a:cubicBezTo>
                  <a:cubicBezTo>
                    <a:pt x="107" y="1791"/>
                    <a:pt x="315" y="128"/>
                    <a:pt x="1143" y="128"/>
                  </a:cubicBezTo>
                  <a:close/>
                  <a:moveTo>
                    <a:pt x="1165" y="1"/>
                  </a:moveTo>
                  <a:cubicBezTo>
                    <a:pt x="291" y="1"/>
                    <a:pt x="40" y="1737"/>
                    <a:pt x="30" y="2542"/>
                  </a:cubicBezTo>
                  <a:cubicBezTo>
                    <a:pt x="20" y="3369"/>
                    <a:pt x="1" y="6035"/>
                    <a:pt x="2092" y="6035"/>
                  </a:cubicBezTo>
                  <a:cubicBezTo>
                    <a:pt x="3201" y="6033"/>
                    <a:pt x="3643" y="3705"/>
                    <a:pt x="3340" y="2784"/>
                  </a:cubicBezTo>
                  <a:cubicBezTo>
                    <a:pt x="3035" y="1857"/>
                    <a:pt x="2734" y="196"/>
                    <a:pt x="1255" y="6"/>
                  </a:cubicBezTo>
                  <a:cubicBezTo>
                    <a:pt x="1224" y="2"/>
                    <a:pt x="1194" y="1"/>
                    <a:pt x="11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35"/>
            <p:cNvSpPr/>
            <p:nvPr/>
          </p:nvSpPr>
          <p:spPr>
            <a:xfrm>
              <a:off x="-6324280" y="1432739"/>
              <a:ext cx="1296105" cy="2283039"/>
            </a:xfrm>
            <a:custGeom>
              <a:avLst/>
              <a:gdLst/>
              <a:ahLst/>
              <a:cxnLst/>
              <a:rect l="l" t="t" r="r" b="b"/>
              <a:pathLst>
                <a:path w="2964" h="5221" extrusionOk="0">
                  <a:moveTo>
                    <a:pt x="877" y="116"/>
                  </a:moveTo>
                  <a:cubicBezTo>
                    <a:pt x="900" y="116"/>
                    <a:pt x="923" y="117"/>
                    <a:pt x="947" y="121"/>
                  </a:cubicBezTo>
                  <a:cubicBezTo>
                    <a:pt x="2093" y="279"/>
                    <a:pt x="2369" y="1653"/>
                    <a:pt x="2631" y="2421"/>
                  </a:cubicBezTo>
                  <a:cubicBezTo>
                    <a:pt x="2890" y="3184"/>
                    <a:pt x="2614" y="5111"/>
                    <a:pt x="1755" y="5111"/>
                  </a:cubicBezTo>
                  <a:cubicBezTo>
                    <a:pt x="141" y="5111"/>
                    <a:pt x="87" y="2902"/>
                    <a:pt x="71" y="2218"/>
                  </a:cubicBezTo>
                  <a:cubicBezTo>
                    <a:pt x="58" y="1554"/>
                    <a:pt x="205" y="116"/>
                    <a:pt x="877" y="116"/>
                  </a:cubicBezTo>
                  <a:close/>
                  <a:moveTo>
                    <a:pt x="894" y="0"/>
                  </a:moveTo>
                  <a:cubicBezTo>
                    <a:pt x="184" y="0"/>
                    <a:pt x="1" y="1505"/>
                    <a:pt x="4" y="2198"/>
                  </a:cubicBezTo>
                  <a:cubicBezTo>
                    <a:pt x="8" y="2914"/>
                    <a:pt x="30" y="5220"/>
                    <a:pt x="1734" y="5220"/>
                  </a:cubicBezTo>
                  <a:cubicBezTo>
                    <a:pt x="1735" y="5220"/>
                    <a:pt x="1736" y="5220"/>
                    <a:pt x="1737" y="5220"/>
                  </a:cubicBezTo>
                  <a:cubicBezTo>
                    <a:pt x="2640" y="5220"/>
                    <a:pt x="2964" y="3210"/>
                    <a:pt x="2704" y="2411"/>
                  </a:cubicBezTo>
                  <a:cubicBezTo>
                    <a:pt x="2444" y="1609"/>
                    <a:pt x="2176" y="172"/>
                    <a:pt x="967" y="5"/>
                  </a:cubicBezTo>
                  <a:cubicBezTo>
                    <a:pt x="942" y="2"/>
                    <a:pt x="918" y="0"/>
                    <a:pt x="8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35"/>
            <p:cNvSpPr/>
            <p:nvPr/>
          </p:nvSpPr>
          <p:spPr>
            <a:xfrm>
              <a:off x="-6229391" y="1744957"/>
              <a:ext cx="928351" cy="1805092"/>
            </a:xfrm>
            <a:custGeom>
              <a:avLst/>
              <a:gdLst/>
              <a:ahLst/>
              <a:cxnLst/>
              <a:rect l="l" t="t" r="r" b="b"/>
              <a:pathLst>
                <a:path w="2123" h="4128" extrusionOk="0">
                  <a:moveTo>
                    <a:pt x="927" y="95"/>
                  </a:moveTo>
                  <a:cubicBezTo>
                    <a:pt x="1958" y="95"/>
                    <a:pt x="2038" y="1757"/>
                    <a:pt x="2062" y="2286"/>
                  </a:cubicBezTo>
                  <a:cubicBezTo>
                    <a:pt x="2086" y="2831"/>
                    <a:pt x="2007" y="4035"/>
                    <a:pt x="1502" y="4035"/>
                  </a:cubicBezTo>
                  <a:cubicBezTo>
                    <a:pt x="1497" y="4035"/>
                    <a:pt x="1492" y="4035"/>
                    <a:pt x="1487" y="4035"/>
                  </a:cubicBezTo>
                  <a:cubicBezTo>
                    <a:pt x="675" y="3996"/>
                    <a:pt x="452" y="2918"/>
                    <a:pt x="253" y="2323"/>
                  </a:cubicBezTo>
                  <a:cubicBezTo>
                    <a:pt x="51" y="1731"/>
                    <a:pt x="212" y="166"/>
                    <a:pt x="814" y="101"/>
                  </a:cubicBezTo>
                  <a:cubicBezTo>
                    <a:pt x="853" y="97"/>
                    <a:pt x="891" y="95"/>
                    <a:pt x="927" y="95"/>
                  </a:cubicBezTo>
                  <a:close/>
                  <a:moveTo>
                    <a:pt x="948" y="1"/>
                  </a:moveTo>
                  <a:cubicBezTo>
                    <a:pt x="909" y="1"/>
                    <a:pt x="869" y="3"/>
                    <a:pt x="828" y="7"/>
                  </a:cubicBezTo>
                  <a:cubicBezTo>
                    <a:pt x="192" y="78"/>
                    <a:pt x="1" y="1717"/>
                    <a:pt x="198" y="2335"/>
                  </a:cubicBezTo>
                  <a:cubicBezTo>
                    <a:pt x="400" y="2957"/>
                    <a:pt x="617" y="4088"/>
                    <a:pt x="1474" y="4127"/>
                  </a:cubicBezTo>
                  <a:cubicBezTo>
                    <a:pt x="1479" y="4127"/>
                    <a:pt x="1484" y="4127"/>
                    <a:pt x="1489" y="4127"/>
                  </a:cubicBezTo>
                  <a:cubicBezTo>
                    <a:pt x="2019" y="4127"/>
                    <a:pt x="2123" y="2865"/>
                    <a:pt x="2105" y="2296"/>
                  </a:cubicBezTo>
                  <a:cubicBezTo>
                    <a:pt x="2090" y="1743"/>
                    <a:pt x="2031" y="1"/>
                    <a:pt x="9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35"/>
            <p:cNvSpPr/>
            <p:nvPr/>
          </p:nvSpPr>
          <p:spPr>
            <a:xfrm>
              <a:off x="-6064098" y="1997704"/>
              <a:ext cx="613507" cy="1318836"/>
            </a:xfrm>
            <a:custGeom>
              <a:avLst/>
              <a:gdLst/>
              <a:ahLst/>
              <a:cxnLst/>
              <a:rect l="l" t="t" r="r" b="b"/>
              <a:pathLst>
                <a:path w="1403" h="3016" extrusionOk="0">
                  <a:moveTo>
                    <a:pt x="639" y="67"/>
                  </a:moveTo>
                  <a:cubicBezTo>
                    <a:pt x="1334" y="67"/>
                    <a:pt x="1362" y="1287"/>
                    <a:pt x="1369" y="1675"/>
                  </a:cubicBezTo>
                  <a:cubicBezTo>
                    <a:pt x="1375" y="2071"/>
                    <a:pt x="1305" y="2947"/>
                    <a:pt x="969" y="2947"/>
                  </a:cubicBezTo>
                  <a:cubicBezTo>
                    <a:pt x="965" y="2947"/>
                    <a:pt x="961" y="2947"/>
                    <a:pt x="957" y="2946"/>
                  </a:cubicBezTo>
                  <a:cubicBezTo>
                    <a:pt x="415" y="2913"/>
                    <a:pt x="282" y="2125"/>
                    <a:pt x="159" y="1689"/>
                  </a:cubicBezTo>
                  <a:cubicBezTo>
                    <a:pt x="33" y="1256"/>
                    <a:pt x="162" y="114"/>
                    <a:pt x="569" y="71"/>
                  </a:cubicBezTo>
                  <a:cubicBezTo>
                    <a:pt x="593" y="68"/>
                    <a:pt x="617" y="67"/>
                    <a:pt x="639" y="67"/>
                  </a:cubicBezTo>
                  <a:close/>
                  <a:moveTo>
                    <a:pt x="653" y="0"/>
                  </a:moveTo>
                  <a:cubicBezTo>
                    <a:pt x="629" y="0"/>
                    <a:pt x="604" y="2"/>
                    <a:pt x="579" y="4"/>
                  </a:cubicBezTo>
                  <a:cubicBezTo>
                    <a:pt x="151" y="51"/>
                    <a:pt x="0" y="1245"/>
                    <a:pt x="123" y="1698"/>
                  </a:cubicBezTo>
                  <a:cubicBezTo>
                    <a:pt x="249" y="2154"/>
                    <a:pt x="378" y="2980"/>
                    <a:pt x="949" y="3015"/>
                  </a:cubicBezTo>
                  <a:cubicBezTo>
                    <a:pt x="953" y="3015"/>
                    <a:pt x="957" y="3015"/>
                    <a:pt x="961" y="3015"/>
                  </a:cubicBezTo>
                  <a:cubicBezTo>
                    <a:pt x="1315" y="3015"/>
                    <a:pt x="1403" y="2097"/>
                    <a:pt x="1401" y="1681"/>
                  </a:cubicBezTo>
                  <a:cubicBezTo>
                    <a:pt x="1399" y="1277"/>
                    <a:pt x="1386" y="0"/>
                    <a:pt x="6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35"/>
            <p:cNvSpPr/>
            <p:nvPr/>
          </p:nvSpPr>
          <p:spPr>
            <a:xfrm>
              <a:off x="-14731000" y="3648436"/>
              <a:ext cx="8909194" cy="3630736"/>
            </a:xfrm>
            <a:custGeom>
              <a:avLst/>
              <a:gdLst/>
              <a:ahLst/>
              <a:cxnLst/>
              <a:rect l="l" t="t" r="r" b="b"/>
              <a:pathLst>
                <a:path w="20374" h="8303" extrusionOk="0">
                  <a:moveTo>
                    <a:pt x="4266" y="0"/>
                  </a:moveTo>
                  <a:cubicBezTo>
                    <a:pt x="3105" y="0"/>
                    <a:pt x="1199" y="1843"/>
                    <a:pt x="924" y="3428"/>
                  </a:cubicBezTo>
                  <a:cubicBezTo>
                    <a:pt x="721" y="4600"/>
                    <a:pt x="1" y="8252"/>
                    <a:pt x="2606" y="8302"/>
                  </a:cubicBezTo>
                  <a:lnTo>
                    <a:pt x="20374" y="8302"/>
                  </a:lnTo>
                  <a:lnTo>
                    <a:pt x="19294" y="672"/>
                  </a:lnTo>
                  <a:lnTo>
                    <a:pt x="4459" y="18"/>
                  </a:lnTo>
                  <a:cubicBezTo>
                    <a:pt x="4439" y="16"/>
                    <a:pt x="4420" y="13"/>
                    <a:pt x="4398" y="9"/>
                  </a:cubicBezTo>
                  <a:cubicBezTo>
                    <a:pt x="4355" y="3"/>
                    <a:pt x="4311" y="0"/>
                    <a:pt x="42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35"/>
            <p:cNvSpPr/>
            <p:nvPr/>
          </p:nvSpPr>
          <p:spPr>
            <a:xfrm>
              <a:off x="-12811338" y="3996511"/>
              <a:ext cx="6760387" cy="1772733"/>
            </a:xfrm>
            <a:custGeom>
              <a:avLst/>
              <a:gdLst/>
              <a:ahLst/>
              <a:cxnLst/>
              <a:rect l="l" t="t" r="r" b="b"/>
              <a:pathLst>
                <a:path w="15460" h="4054" extrusionOk="0">
                  <a:moveTo>
                    <a:pt x="10231" y="1"/>
                  </a:moveTo>
                  <a:cubicBezTo>
                    <a:pt x="4580" y="1"/>
                    <a:pt x="0" y="907"/>
                    <a:pt x="0" y="2027"/>
                  </a:cubicBezTo>
                  <a:cubicBezTo>
                    <a:pt x="0" y="3148"/>
                    <a:pt x="4580" y="4054"/>
                    <a:pt x="10231" y="4054"/>
                  </a:cubicBezTo>
                  <a:cubicBezTo>
                    <a:pt x="12140" y="4054"/>
                    <a:pt x="13928" y="3952"/>
                    <a:pt x="15459" y="3770"/>
                  </a:cubicBezTo>
                  <a:lnTo>
                    <a:pt x="14955" y="230"/>
                  </a:lnTo>
                  <a:cubicBezTo>
                    <a:pt x="13542" y="83"/>
                    <a:pt x="11935" y="1"/>
                    <a:pt x="10231" y="1"/>
                  </a:cubicBez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35"/>
            <p:cNvSpPr/>
            <p:nvPr/>
          </p:nvSpPr>
          <p:spPr>
            <a:xfrm>
              <a:off x="-14522854" y="5044670"/>
              <a:ext cx="2618448" cy="1719822"/>
            </a:xfrm>
            <a:custGeom>
              <a:avLst/>
              <a:gdLst/>
              <a:ahLst/>
              <a:cxnLst/>
              <a:rect l="l" t="t" r="r" b="b"/>
              <a:pathLst>
                <a:path w="5988" h="3933" extrusionOk="0">
                  <a:moveTo>
                    <a:pt x="499" y="0"/>
                  </a:moveTo>
                  <a:cubicBezTo>
                    <a:pt x="478" y="78"/>
                    <a:pt x="460" y="157"/>
                    <a:pt x="444" y="235"/>
                  </a:cubicBezTo>
                  <a:cubicBezTo>
                    <a:pt x="321" y="957"/>
                    <a:pt x="0" y="2612"/>
                    <a:pt x="376" y="3795"/>
                  </a:cubicBezTo>
                  <a:cubicBezTo>
                    <a:pt x="472" y="3809"/>
                    <a:pt x="570" y="3820"/>
                    <a:pt x="667" y="3834"/>
                  </a:cubicBezTo>
                  <a:cubicBezTo>
                    <a:pt x="1215" y="3901"/>
                    <a:pt x="1746" y="3933"/>
                    <a:pt x="2245" y="3933"/>
                  </a:cubicBezTo>
                  <a:cubicBezTo>
                    <a:pt x="4286" y="3933"/>
                    <a:pt x="5810" y="3402"/>
                    <a:pt x="5888" y="2563"/>
                  </a:cubicBezTo>
                  <a:cubicBezTo>
                    <a:pt x="5988" y="1518"/>
                    <a:pt x="3813" y="395"/>
                    <a:pt x="1029" y="53"/>
                  </a:cubicBezTo>
                  <a:cubicBezTo>
                    <a:pt x="851" y="31"/>
                    <a:pt x="675" y="14"/>
                    <a:pt x="499" y="0"/>
                  </a:cubicBez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35"/>
            <p:cNvSpPr/>
            <p:nvPr/>
          </p:nvSpPr>
          <p:spPr>
            <a:xfrm>
              <a:off x="-14098692" y="3678171"/>
              <a:ext cx="3013751" cy="958518"/>
            </a:xfrm>
            <a:custGeom>
              <a:avLst/>
              <a:gdLst/>
              <a:ahLst/>
              <a:cxnLst/>
              <a:rect l="l" t="t" r="r" b="b"/>
              <a:pathLst>
                <a:path w="6892" h="2192" extrusionOk="0">
                  <a:moveTo>
                    <a:pt x="2766" y="1"/>
                  </a:moveTo>
                  <a:cubicBezTo>
                    <a:pt x="1844" y="1"/>
                    <a:pt x="634" y="858"/>
                    <a:pt x="1" y="2149"/>
                  </a:cubicBezTo>
                  <a:cubicBezTo>
                    <a:pt x="121" y="2135"/>
                    <a:pt x="238" y="2130"/>
                    <a:pt x="352" y="2130"/>
                  </a:cubicBezTo>
                  <a:cubicBezTo>
                    <a:pt x="736" y="2130"/>
                    <a:pt x="1091" y="2191"/>
                    <a:pt x="1479" y="2191"/>
                  </a:cubicBezTo>
                  <a:cubicBezTo>
                    <a:pt x="1703" y="2191"/>
                    <a:pt x="1938" y="2171"/>
                    <a:pt x="2197" y="2106"/>
                  </a:cubicBezTo>
                  <a:cubicBezTo>
                    <a:pt x="4075" y="1633"/>
                    <a:pt x="5728" y="938"/>
                    <a:pt x="6892" y="193"/>
                  </a:cubicBezTo>
                  <a:lnTo>
                    <a:pt x="3011" y="23"/>
                  </a:lnTo>
                  <a:cubicBezTo>
                    <a:pt x="2991" y="19"/>
                    <a:pt x="2972" y="15"/>
                    <a:pt x="2950" y="13"/>
                  </a:cubicBezTo>
                  <a:cubicBezTo>
                    <a:pt x="2890" y="5"/>
                    <a:pt x="2829" y="1"/>
                    <a:pt x="2766" y="1"/>
                  </a:cubicBez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35"/>
            <p:cNvSpPr/>
            <p:nvPr/>
          </p:nvSpPr>
          <p:spPr>
            <a:xfrm>
              <a:off x="-14321268" y="6432596"/>
              <a:ext cx="8499460" cy="845700"/>
            </a:xfrm>
            <a:custGeom>
              <a:avLst/>
              <a:gdLst/>
              <a:ahLst/>
              <a:cxnLst/>
              <a:rect l="l" t="t" r="r" b="b"/>
              <a:pathLst>
                <a:path w="19437" h="1934" extrusionOk="0">
                  <a:moveTo>
                    <a:pt x="19163" y="1"/>
                  </a:moveTo>
                  <a:cubicBezTo>
                    <a:pt x="16227" y="885"/>
                    <a:pt x="12180" y="1429"/>
                    <a:pt x="7710" y="1429"/>
                  </a:cubicBezTo>
                  <a:cubicBezTo>
                    <a:pt x="4921" y="1429"/>
                    <a:pt x="2295" y="1218"/>
                    <a:pt x="1" y="842"/>
                  </a:cubicBezTo>
                  <a:lnTo>
                    <a:pt x="1" y="842"/>
                  </a:lnTo>
                  <a:cubicBezTo>
                    <a:pt x="265" y="1468"/>
                    <a:pt x="770" y="1916"/>
                    <a:pt x="1669" y="1933"/>
                  </a:cubicBezTo>
                  <a:lnTo>
                    <a:pt x="19437" y="1933"/>
                  </a:lnTo>
                  <a:lnTo>
                    <a:pt x="19163" y="1"/>
                  </a:ln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35"/>
            <p:cNvSpPr/>
            <p:nvPr/>
          </p:nvSpPr>
          <p:spPr>
            <a:xfrm>
              <a:off x="-14434086" y="5925789"/>
              <a:ext cx="8573798" cy="1070899"/>
            </a:xfrm>
            <a:custGeom>
              <a:avLst/>
              <a:gdLst/>
              <a:ahLst/>
              <a:cxnLst/>
              <a:rect l="l" t="t" r="r" b="b"/>
              <a:pathLst>
                <a:path w="19607" h="2449" extrusionOk="0">
                  <a:moveTo>
                    <a:pt x="3973" y="1"/>
                  </a:moveTo>
                  <a:cubicBezTo>
                    <a:pt x="3017" y="1"/>
                    <a:pt x="2210" y="52"/>
                    <a:pt x="1624" y="184"/>
                  </a:cubicBezTo>
                  <a:cubicBezTo>
                    <a:pt x="1145" y="289"/>
                    <a:pt x="725" y="336"/>
                    <a:pt x="356" y="336"/>
                  </a:cubicBezTo>
                  <a:cubicBezTo>
                    <a:pt x="233" y="336"/>
                    <a:pt x="115" y="331"/>
                    <a:pt x="3" y="321"/>
                  </a:cubicBezTo>
                  <a:lnTo>
                    <a:pt x="3" y="321"/>
                  </a:lnTo>
                  <a:cubicBezTo>
                    <a:pt x="1" y="454"/>
                    <a:pt x="3" y="589"/>
                    <a:pt x="7" y="724"/>
                  </a:cubicBezTo>
                  <a:cubicBezTo>
                    <a:pt x="151" y="732"/>
                    <a:pt x="296" y="737"/>
                    <a:pt x="442" y="737"/>
                  </a:cubicBezTo>
                  <a:cubicBezTo>
                    <a:pt x="819" y="737"/>
                    <a:pt x="1200" y="705"/>
                    <a:pt x="1568" y="628"/>
                  </a:cubicBezTo>
                  <a:cubicBezTo>
                    <a:pt x="2072" y="522"/>
                    <a:pt x="3244" y="463"/>
                    <a:pt x="4768" y="463"/>
                  </a:cubicBezTo>
                  <a:cubicBezTo>
                    <a:pt x="9417" y="463"/>
                    <a:pt x="17342" y="1011"/>
                    <a:pt x="19607" y="2449"/>
                  </a:cubicBezTo>
                  <a:lnTo>
                    <a:pt x="19337" y="546"/>
                  </a:lnTo>
                  <a:cubicBezTo>
                    <a:pt x="18609" y="637"/>
                    <a:pt x="17757" y="674"/>
                    <a:pt x="16826" y="674"/>
                  </a:cubicBezTo>
                  <a:cubicBezTo>
                    <a:pt x="12855" y="674"/>
                    <a:pt x="7434" y="1"/>
                    <a:pt x="3973" y="1"/>
                  </a:cubicBez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35"/>
            <p:cNvSpPr/>
            <p:nvPr/>
          </p:nvSpPr>
          <p:spPr>
            <a:xfrm>
              <a:off x="-14180026" y="4511626"/>
              <a:ext cx="8081855" cy="836517"/>
            </a:xfrm>
            <a:custGeom>
              <a:avLst/>
              <a:gdLst/>
              <a:ahLst/>
              <a:cxnLst/>
              <a:rect l="l" t="t" r="r" b="b"/>
              <a:pathLst>
                <a:path w="18482" h="1913" extrusionOk="0">
                  <a:moveTo>
                    <a:pt x="300" y="1"/>
                  </a:moveTo>
                  <a:cubicBezTo>
                    <a:pt x="188" y="165"/>
                    <a:pt x="89" y="331"/>
                    <a:pt x="1" y="499"/>
                  </a:cubicBezTo>
                  <a:cubicBezTo>
                    <a:pt x="709" y="456"/>
                    <a:pt x="1366" y="437"/>
                    <a:pt x="1979" y="437"/>
                  </a:cubicBezTo>
                  <a:cubicBezTo>
                    <a:pt x="6672" y="437"/>
                    <a:pt x="8794" y="1563"/>
                    <a:pt x="11900" y="1786"/>
                  </a:cubicBezTo>
                  <a:cubicBezTo>
                    <a:pt x="13226" y="1881"/>
                    <a:pt x="14531" y="1913"/>
                    <a:pt x="15681" y="1913"/>
                  </a:cubicBezTo>
                  <a:cubicBezTo>
                    <a:pt x="16804" y="1913"/>
                    <a:pt x="17779" y="1883"/>
                    <a:pt x="18482" y="1853"/>
                  </a:cubicBezTo>
                  <a:lnTo>
                    <a:pt x="18308" y="630"/>
                  </a:lnTo>
                  <a:cubicBezTo>
                    <a:pt x="17110" y="898"/>
                    <a:pt x="14954" y="1316"/>
                    <a:pt x="13126" y="1316"/>
                  </a:cubicBezTo>
                  <a:cubicBezTo>
                    <a:pt x="12587" y="1316"/>
                    <a:pt x="12077" y="1279"/>
                    <a:pt x="11628" y="1192"/>
                  </a:cubicBezTo>
                  <a:cubicBezTo>
                    <a:pt x="9451" y="769"/>
                    <a:pt x="3451" y="132"/>
                    <a:pt x="300" y="1"/>
                  </a:cubicBez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35"/>
            <p:cNvSpPr/>
            <p:nvPr/>
          </p:nvSpPr>
          <p:spPr>
            <a:xfrm>
              <a:off x="-11807342" y="4024934"/>
              <a:ext cx="6107962" cy="643676"/>
            </a:xfrm>
            <a:custGeom>
              <a:avLst/>
              <a:gdLst/>
              <a:ahLst/>
              <a:cxnLst/>
              <a:rect l="l" t="t" r="r" b="b"/>
              <a:pathLst>
                <a:path w="13968" h="1472" extrusionOk="0">
                  <a:moveTo>
                    <a:pt x="4796" y="1"/>
                  </a:moveTo>
                  <a:cubicBezTo>
                    <a:pt x="3535" y="1"/>
                    <a:pt x="1" y="668"/>
                    <a:pt x="1" y="668"/>
                  </a:cubicBezTo>
                  <a:cubicBezTo>
                    <a:pt x="10" y="678"/>
                    <a:pt x="53" y="682"/>
                    <a:pt x="126" y="682"/>
                  </a:cubicBezTo>
                  <a:cubicBezTo>
                    <a:pt x="771" y="682"/>
                    <a:pt x="3696" y="325"/>
                    <a:pt x="4781" y="325"/>
                  </a:cubicBezTo>
                  <a:cubicBezTo>
                    <a:pt x="4825" y="325"/>
                    <a:pt x="4867" y="326"/>
                    <a:pt x="4905" y="327"/>
                  </a:cubicBezTo>
                  <a:cubicBezTo>
                    <a:pt x="4942" y="328"/>
                    <a:pt x="4984" y="329"/>
                    <a:pt x="5029" y="329"/>
                  </a:cubicBezTo>
                  <a:cubicBezTo>
                    <a:pt x="5516" y="329"/>
                    <a:pt x="6477" y="265"/>
                    <a:pt x="7613" y="265"/>
                  </a:cubicBezTo>
                  <a:cubicBezTo>
                    <a:pt x="9556" y="265"/>
                    <a:pt x="12010" y="453"/>
                    <a:pt x="13473" y="1471"/>
                  </a:cubicBezTo>
                  <a:lnTo>
                    <a:pt x="13967" y="593"/>
                  </a:lnTo>
                  <a:cubicBezTo>
                    <a:pt x="12831" y="109"/>
                    <a:pt x="10197" y="49"/>
                    <a:pt x="8071" y="49"/>
                  </a:cubicBezTo>
                  <a:cubicBezTo>
                    <a:pt x="7378" y="49"/>
                    <a:pt x="6739" y="56"/>
                    <a:pt x="6223" y="56"/>
                  </a:cubicBezTo>
                  <a:cubicBezTo>
                    <a:pt x="5670" y="56"/>
                    <a:pt x="5259" y="48"/>
                    <a:pt x="5077" y="18"/>
                  </a:cubicBezTo>
                  <a:cubicBezTo>
                    <a:pt x="5005" y="6"/>
                    <a:pt x="4909" y="1"/>
                    <a:pt x="4796" y="1"/>
                  </a:cubicBez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35"/>
            <p:cNvSpPr/>
            <p:nvPr/>
          </p:nvSpPr>
          <p:spPr>
            <a:xfrm>
              <a:off x="-6944344" y="3939227"/>
              <a:ext cx="2063536" cy="3339945"/>
            </a:xfrm>
            <a:custGeom>
              <a:avLst/>
              <a:gdLst/>
              <a:ahLst/>
              <a:cxnLst/>
              <a:rect l="l" t="t" r="r" b="b"/>
              <a:pathLst>
                <a:path w="4719" h="7638" extrusionOk="0">
                  <a:moveTo>
                    <a:pt x="1657" y="1"/>
                  </a:moveTo>
                  <a:cubicBezTo>
                    <a:pt x="549" y="1"/>
                    <a:pt x="177" y="2191"/>
                    <a:pt x="141" y="3205"/>
                  </a:cubicBezTo>
                  <a:cubicBezTo>
                    <a:pt x="106" y="4250"/>
                    <a:pt x="0" y="7637"/>
                    <a:pt x="2672" y="7637"/>
                  </a:cubicBezTo>
                  <a:cubicBezTo>
                    <a:pt x="4098" y="7637"/>
                    <a:pt x="4718" y="4662"/>
                    <a:pt x="4347" y="3491"/>
                  </a:cubicBezTo>
                  <a:cubicBezTo>
                    <a:pt x="3979" y="2317"/>
                    <a:pt x="3633" y="230"/>
                    <a:pt x="1761" y="7"/>
                  </a:cubicBezTo>
                  <a:cubicBezTo>
                    <a:pt x="1726" y="3"/>
                    <a:pt x="1691" y="1"/>
                    <a:pt x="1657" y="1"/>
                  </a:cubicBezTo>
                  <a:close/>
                </a:path>
              </a:pathLst>
            </a:custGeom>
            <a:solidFill>
              <a:srgbClr val="443438">
                <a:alpha val="3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35"/>
            <p:cNvSpPr/>
            <p:nvPr/>
          </p:nvSpPr>
          <p:spPr>
            <a:xfrm>
              <a:off x="-6944344" y="3939227"/>
              <a:ext cx="2063536" cy="3339945"/>
            </a:xfrm>
            <a:custGeom>
              <a:avLst/>
              <a:gdLst/>
              <a:ahLst/>
              <a:cxnLst/>
              <a:rect l="l" t="t" r="r" b="b"/>
              <a:pathLst>
                <a:path w="4719" h="7638" extrusionOk="0">
                  <a:moveTo>
                    <a:pt x="1657" y="1"/>
                  </a:moveTo>
                  <a:cubicBezTo>
                    <a:pt x="549" y="1"/>
                    <a:pt x="177" y="2191"/>
                    <a:pt x="141" y="3205"/>
                  </a:cubicBezTo>
                  <a:cubicBezTo>
                    <a:pt x="106" y="4250"/>
                    <a:pt x="0" y="7637"/>
                    <a:pt x="2672" y="7637"/>
                  </a:cubicBezTo>
                  <a:cubicBezTo>
                    <a:pt x="4098" y="7637"/>
                    <a:pt x="4718" y="4662"/>
                    <a:pt x="4347" y="3491"/>
                  </a:cubicBezTo>
                  <a:cubicBezTo>
                    <a:pt x="3979" y="2317"/>
                    <a:pt x="3633" y="230"/>
                    <a:pt x="1761" y="7"/>
                  </a:cubicBezTo>
                  <a:cubicBezTo>
                    <a:pt x="1726" y="3"/>
                    <a:pt x="1691" y="1"/>
                    <a:pt x="16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35"/>
            <p:cNvSpPr/>
            <p:nvPr/>
          </p:nvSpPr>
          <p:spPr>
            <a:xfrm>
              <a:off x="-6794794" y="3939227"/>
              <a:ext cx="1802916" cy="2992307"/>
            </a:xfrm>
            <a:custGeom>
              <a:avLst/>
              <a:gdLst/>
              <a:ahLst/>
              <a:cxnLst/>
              <a:rect l="l" t="t" r="r" b="b"/>
              <a:pathLst>
                <a:path w="4123" h="6843" extrusionOk="0">
                  <a:moveTo>
                    <a:pt x="1318" y="1"/>
                  </a:moveTo>
                  <a:cubicBezTo>
                    <a:pt x="771" y="1"/>
                    <a:pt x="405" y="532"/>
                    <a:pt x="169" y="1192"/>
                  </a:cubicBezTo>
                  <a:cubicBezTo>
                    <a:pt x="42" y="1759"/>
                    <a:pt x="1" y="2362"/>
                    <a:pt x="5" y="2765"/>
                  </a:cubicBezTo>
                  <a:cubicBezTo>
                    <a:pt x="18" y="3738"/>
                    <a:pt x="65" y="6843"/>
                    <a:pt x="2439" y="6843"/>
                  </a:cubicBezTo>
                  <a:cubicBezTo>
                    <a:pt x="2494" y="6843"/>
                    <a:pt x="2552" y="6841"/>
                    <a:pt x="2610" y="6837"/>
                  </a:cubicBezTo>
                  <a:cubicBezTo>
                    <a:pt x="3457" y="6787"/>
                    <a:pt x="3954" y="5648"/>
                    <a:pt x="4108" y="4535"/>
                  </a:cubicBezTo>
                  <a:cubicBezTo>
                    <a:pt x="4122" y="4130"/>
                    <a:pt x="4091" y="3760"/>
                    <a:pt x="4009" y="3491"/>
                  </a:cubicBezTo>
                  <a:cubicBezTo>
                    <a:pt x="3639" y="2321"/>
                    <a:pt x="3295" y="230"/>
                    <a:pt x="1421" y="7"/>
                  </a:cubicBezTo>
                  <a:cubicBezTo>
                    <a:pt x="1386" y="3"/>
                    <a:pt x="1352" y="1"/>
                    <a:pt x="1318" y="1"/>
                  </a:cubicBezTo>
                  <a:close/>
                </a:path>
              </a:pathLst>
            </a:custGeom>
            <a:solidFill>
              <a:srgbClr val="CC5E33">
                <a:alpha val="1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35"/>
            <p:cNvSpPr/>
            <p:nvPr/>
          </p:nvSpPr>
          <p:spPr>
            <a:xfrm>
              <a:off x="-6705589" y="4297796"/>
              <a:ext cx="1588647" cy="2792907"/>
            </a:xfrm>
            <a:custGeom>
              <a:avLst/>
              <a:gdLst/>
              <a:ahLst/>
              <a:cxnLst/>
              <a:rect l="l" t="t" r="r" b="b"/>
              <a:pathLst>
                <a:path w="3633" h="6387" extrusionOk="0">
                  <a:moveTo>
                    <a:pt x="1196" y="1"/>
                  </a:moveTo>
                  <a:cubicBezTo>
                    <a:pt x="714" y="1"/>
                    <a:pt x="382" y="496"/>
                    <a:pt x="166" y="1112"/>
                  </a:cubicBezTo>
                  <a:cubicBezTo>
                    <a:pt x="45" y="1642"/>
                    <a:pt x="2" y="2201"/>
                    <a:pt x="2" y="2579"/>
                  </a:cubicBezTo>
                  <a:cubicBezTo>
                    <a:pt x="0" y="3487"/>
                    <a:pt x="4" y="6386"/>
                    <a:pt x="2105" y="6386"/>
                  </a:cubicBezTo>
                  <a:cubicBezTo>
                    <a:pt x="2154" y="6386"/>
                    <a:pt x="2204" y="6384"/>
                    <a:pt x="2255" y="6381"/>
                  </a:cubicBezTo>
                  <a:cubicBezTo>
                    <a:pt x="3007" y="6334"/>
                    <a:pt x="3462" y="5270"/>
                    <a:pt x="3611" y="4230"/>
                  </a:cubicBezTo>
                  <a:cubicBezTo>
                    <a:pt x="3632" y="3854"/>
                    <a:pt x="3609" y="3512"/>
                    <a:pt x="3535" y="3257"/>
                  </a:cubicBezTo>
                  <a:cubicBezTo>
                    <a:pt x="3222" y="2166"/>
                    <a:pt x="2944" y="214"/>
                    <a:pt x="1287" y="6"/>
                  </a:cubicBezTo>
                  <a:cubicBezTo>
                    <a:pt x="1256" y="2"/>
                    <a:pt x="1226" y="1"/>
                    <a:pt x="1196" y="1"/>
                  </a:cubicBezTo>
                  <a:close/>
                </a:path>
              </a:pathLst>
            </a:custGeom>
            <a:solidFill>
              <a:srgbClr val="CC5E33">
                <a:alpha val="1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35"/>
            <p:cNvSpPr/>
            <p:nvPr/>
          </p:nvSpPr>
          <p:spPr>
            <a:xfrm>
              <a:off x="-6480827" y="4963336"/>
              <a:ext cx="1253689" cy="1931028"/>
            </a:xfrm>
            <a:custGeom>
              <a:avLst/>
              <a:gdLst/>
              <a:ahLst/>
              <a:cxnLst/>
              <a:rect l="l" t="t" r="r" b="b"/>
              <a:pathLst>
                <a:path w="2867" h="4416" extrusionOk="0">
                  <a:moveTo>
                    <a:pt x="1145" y="0"/>
                  </a:moveTo>
                  <a:cubicBezTo>
                    <a:pt x="1047" y="0"/>
                    <a:pt x="943" y="11"/>
                    <a:pt x="832" y="34"/>
                  </a:cubicBezTo>
                  <a:cubicBezTo>
                    <a:pt x="450" y="112"/>
                    <a:pt x="216" y="538"/>
                    <a:pt x="79" y="1016"/>
                  </a:cubicBezTo>
                  <a:cubicBezTo>
                    <a:pt x="16" y="1383"/>
                    <a:pt x="0" y="1759"/>
                    <a:pt x="10" y="2005"/>
                  </a:cubicBezTo>
                  <a:cubicBezTo>
                    <a:pt x="35" y="2587"/>
                    <a:pt x="111" y="4415"/>
                    <a:pt x="1552" y="4415"/>
                  </a:cubicBezTo>
                  <a:cubicBezTo>
                    <a:pt x="1618" y="4415"/>
                    <a:pt x="1687" y="4411"/>
                    <a:pt x="1759" y="4403"/>
                  </a:cubicBezTo>
                  <a:cubicBezTo>
                    <a:pt x="2385" y="4335"/>
                    <a:pt x="2755" y="3500"/>
                    <a:pt x="2856" y="2682"/>
                  </a:cubicBezTo>
                  <a:cubicBezTo>
                    <a:pt x="2866" y="2391"/>
                    <a:pt x="2835" y="2131"/>
                    <a:pt x="2759" y="1947"/>
                  </a:cubicBezTo>
                  <a:cubicBezTo>
                    <a:pt x="2472" y="1234"/>
                    <a:pt x="2197" y="0"/>
                    <a:pt x="1145" y="0"/>
                  </a:cubicBezTo>
                  <a:close/>
                </a:path>
              </a:pathLst>
            </a:custGeom>
            <a:solidFill>
              <a:srgbClr val="CC5E33">
                <a:alpha val="1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35"/>
            <p:cNvSpPr/>
            <p:nvPr/>
          </p:nvSpPr>
          <p:spPr>
            <a:xfrm>
              <a:off x="-6449343" y="4393561"/>
              <a:ext cx="1186785" cy="2176343"/>
            </a:xfrm>
            <a:custGeom>
              <a:avLst/>
              <a:gdLst/>
              <a:ahLst/>
              <a:cxnLst/>
              <a:rect l="l" t="t" r="r" b="b"/>
              <a:pathLst>
                <a:path w="2714" h="4977" extrusionOk="0">
                  <a:moveTo>
                    <a:pt x="731" y="1"/>
                  </a:moveTo>
                  <a:cubicBezTo>
                    <a:pt x="730" y="1"/>
                    <a:pt x="728" y="1"/>
                    <a:pt x="727" y="1"/>
                  </a:cubicBezTo>
                  <a:cubicBezTo>
                    <a:pt x="347" y="1"/>
                    <a:pt x="142" y="445"/>
                    <a:pt x="36" y="984"/>
                  </a:cubicBezTo>
                  <a:cubicBezTo>
                    <a:pt x="1" y="1415"/>
                    <a:pt x="17" y="1865"/>
                    <a:pt x="50" y="2162"/>
                  </a:cubicBezTo>
                  <a:cubicBezTo>
                    <a:pt x="123" y="2849"/>
                    <a:pt x="358" y="4976"/>
                    <a:pt x="1662" y="4976"/>
                  </a:cubicBezTo>
                  <a:cubicBezTo>
                    <a:pt x="1754" y="4976"/>
                    <a:pt x="1851" y="4966"/>
                    <a:pt x="1953" y="4944"/>
                  </a:cubicBezTo>
                  <a:cubicBezTo>
                    <a:pt x="2475" y="4832"/>
                    <a:pt x="2700" y="3946"/>
                    <a:pt x="2714" y="3109"/>
                  </a:cubicBezTo>
                  <a:cubicBezTo>
                    <a:pt x="2700" y="2810"/>
                    <a:pt x="2653" y="2540"/>
                    <a:pt x="2579" y="2348"/>
                  </a:cubicBezTo>
                  <a:cubicBezTo>
                    <a:pt x="2266" y="1514"/>
                    <a:pt x="1903" y="1"/>
                    <a:pt x="731" y="1"/>
                  </a:cubicBezTo>
                  <a:close/>
                </a:path>
              </a:pathLst>
            </a:custGeom>
            <a:solidFill>
              <a:srgbClr val="FDF9F2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35"/>
            <p:cNvSpPr/>
            <p:nvPr/>
          </p:nvSpPr>
          <p:spPr>
            <a:xfrm>
              <a:off x="-6435350" y="4713649"/>
              <a:ext cx="1048166" cy="1931028"/>
            </a:xfrm>
            <a:custGeom>
              <a:avLst/>
              <a:gdLst/>
              <a:ahLst/>
              <a:cxnLst/>
              <a:rect l="l" t="t" r="r" b="b"/>
              <a:pathLst>
                <a:path w="2397" h="4416" extrusionOk="0">
                  <a:moveTo>
                    <a:pt x="1003" y="0"/>
                  </a:moveTo>
                  <a:cubicBezTo>
                    <a:pt x="961" y="0"/>
                    <a:pt x="919" y="2"/>
                    <a:pt x="875" y="6"/>
                  </a:cubicBezTo>
                  <a:cubicBezTo>
                    <a:pt x="384" y="51"/>
                    <a:pt x="98" y="790"/>
                    <a:pt x="12" y="1514"/>
                  </a:cubicBezTo>
                  <a:cubicBezTo>
                    <a:pt x="0" y="1776"/>
                    <a:pt x="20" y="2013"/>
                    <a:pt x="71" y="2189"/>
                  </a:cubicBezTo>
                  <a:cubicBezTo>
                    <a:pt x="288" y="2942"/>
                    <a:pt x="491" y="4292"/>
                    <a:pt x="1577" y="4413"/>
                  </a:cubicBezTo>
                  <a:cubicBezTo>
                    <a:pt x="1594" y="4415"/>
                    <a:pt x="1611" y="4416"/>
                    <a:pt x="1628" y="4416"/>
                  </a:cubicBezTo>
                  <a:cubicBezTo>
                    <a:pt x="1949" y="4416"/>
                    <a:pt x="2163" y="4064"/>
                    <a:pt x="2301" y="3631"/>
                  </a:cubicBezTo>
                  <a:cubicBezTo>
                    <a:pt x="2375" y="3261"/>
                    <a:pt x="2396" y="2872"/>
                    <a:pt x="2394" y="2610"/>
                  </a:cubicBezTo>
                  <a:cubicBezTo>
                    <a:pt x="2385" y="1983"/>
                    <a:pt x="2352" y="0"/>
                    <a:pt x="1003" y="0"/>
                  </a:cubicBezTo>
                  <a:close/>
                </a:path>
              </a:pathLst>
            </a:custGeom>
            <a:solidFill>
              <a:srgbClr val="CC5E33">
                <a:alpha val="1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35"/>
            <p:cNvSpPr/>
            <p:nvPr/>
          </p:nvSpPr>
          <p:spPr>
            <a:xfrm>
              <a:off x="-6213211" y="5077466"/>
              <a:ext cx="591643" cy="1091888"/>
            </a:xfrm>
            <a:custGeom>
              <a:avLst/>
              <a:gdLst/>
              <a:ahLst/>
              <a:cxnLst/>
              <a:rect l="l" t="t" r="r" b="b"/>
              <a:pathLst>
                <a:path w="1353" h="2497" extrusionOk="0">
                  <a:moveTo>
                    <a:pt x="565" y="0"/>
                  </a:moveTo>
                  <a:cubicBezTo>
                    <a:pt x="542" y="0"/>
                    <a:pt x="517" y="1"/>
                    <a:pt x="492" y="3"/>
                  </a:cubicBezTo>
                  <a:cubicBezTo>
                    <a:pt x="214" y="27"/>
                    <a:pt x="52" y="447"/>
                    <a:pt x="3" y="856"/>
                  </a:cubicBezTo>
                  <a:cubicBezTo>
                    <a:pt x="1" y="1005"/>
                    <a:pt x="11" y="1140"/>
                    <a:pt x="40" y="1238"/>
                  </a:cubicBezTo>
                  <a:cubicBezTo>
                    <a:pt x="161" y="1664"/>
                    <a:pt x="277" y="2425"/>
                    <a:pt x="891" y="2495"/>
                  </a:cubicBezTo>
                  <a:cubicBezTo>
                    <a:pt x="900" y="2496"/>
                    <a:pt x="910" y="2497"/>
                    <a:pt x="919" y="2497"/>
                  </a:cubicBezTo>
                  <a:cubicBezTo>
                    <a:pt x="1101" y="2497"/>
                    <a:pt x="1221" y="2299"/>
                    <a:pt x="1300" y="2051"/>
                  </a:cubicBezTo>
                  <a:cubicBezTo>
                    <a:pt x="1341" y="1844"/>
                    <a:pt x="1352" y="1625"/>
                    <a:pt x="1350" y="1474"/>
                  </a:cubicBezTo>
                  <a:cubicBezTo>
                    <a:pt x="1345" y="1122"/>
                    <a:pt x="1326" y="0"/>
                    <a:pt x="565" y="0"/>
                  </a:cubicBezTo>
                  <a:close/>
                </a:path>
              </a:pathLst>
            </a:custGeom>
            <a:solidFill>
              <a:srgbClr val="CC5E33">
                <a:alpha val="1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35"/>
            <p:cNvSpPr/>
            <p:nvPr/>
          </p:nvSpPr>
          <p:spPr>
            <a:xfrm>
              <a:off x="-6047045" y="5304852"/>
              <a:ext cx="248376" cy="459144"/>
            </a:xfrm>
            <a:custGeom>
              <a:avLst/>
              <a:gdLst/>
              <a:ahLst/>
              <a:cxnLst/>
              <a:rect l="l" t="t" r="r" b="b"/>
              <a:pathLst>
                <a:path w="568" h="1050" extrusionOk="0">
                  <a:moveTo>
                    <a:pt x="237" y="1"/>
                  </a:moveTo>
                  <a:cubicBezTo>
                    <a:pt x="227" y="1"/>
                    <a:pt x="218" y="1"/>
                    <a:pt x="208" y="2"/>
                  </a:cubicBezTo>
                  <a:cubicBezTo>
                    <a:pt x="90" y="12"/>
                    <a:pt x="24" y="188"/>
                    <a:pt x="2" y="358"/>
                  </a:cubicBezTo>
                  <a:cubicBezTo>
                    <a:pt x="0" y="422"/>
                    <a:pt x="4" y="479"/>
                    <a:pt x="16" y="520"/>
                  </a:cubicBezTo>
                  <a:cubicBezTo>
                    <a:pt x="69" y="698"/>
                    <a:pt x="118" y="1019"/>
                    <a:pt x="374" y="1048"/>
                  </a:cubicBezTo>
                  <a:cubicBezTo>
                    <a:pt x="378" y="1049"/>
                    <a:pt x="382" y="1049"/>
                    <a:pt x="386" y="1049"/>
                  </a:cubicBezTo>
                  <a:cubicBezTo>
                    <a:pt x="462" y="1049"/>
                    <a:pt x="512" y="965"/>
                    <a:pt x="544" y="862"/>
                  </a:cubicBezTo>
                  <a:cubicBezTo>
                    <a:pt x="562" y="774"/>
                    <a:pt x="567" y="681"/>
                    <a:pt x="567" y="620"/>
                  </a:cubicBezTo>
                  <a:cubicBezTo>
                    <a:pt x="564" y="470"/>
                    <a:pt x="558" y="1"/>
                    <a:pt x="2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35"/>
            <p:cNvSpPr/>
            <p:nvPr/>
          </p:nvSpPr>
          <p:spPr>
            <a:xfrm>
              <a:off x="-6863885" y="4074346"/>
              <a:ext cx="1896494" cy="3068831"/>
            </a:xfrm>
            <a:custGeom>
              <a:avLst/>
              <a:gdLst/>
              <a:ahLst/>
              <a:cxnLst/>
              <a:rect l="l" t="t" r="r" b="b"/>
              <a:pathLst>
                <a:path w="4337" h="7018" extrusionOk="0">
                  <a:moveTo>
                    <a:pt x="1638" y="252"/>
                  </a:moveTo>
                  <a:cubicBezTo>
                    <a:pt x="1667" y="252"/>
                    <a:pt x="1697" y="254"/>
                    <a:pt x="1727" y="257"/>
                  </a:cubicBezTo>
                  <a:cubicBezTo>
                    <a:pt x="3361" y="447"/>
                    <a:pt x="3615" y="2231"/>
                    <a:pt x="3912" y="3230"/>
                  </a:cubicBezTo>
                  <a:cubicBezTo>
                    <a:pt x="4210" y="4228"/>
                    <a:pt x="3603" y="6769"/>
                    <a:pt x="2357" y="6769"/>
                  </a:cubicBezTo>
                  <a:cubicBezTo>
                    <a:pt x="22" y="6769"/>
                    <a:pt x="188" y="3876"/>
                    <a:pt x="241" y="2986"/>
                  </a:cubicBezTo>
                  <a:cubicBezTo>
                    <a:pt x="296" y="2120"/>
                    <a:pt x="668" y="252"/>
                    <a:pt x="1638" y="252"/>
                  </a:cubicBezTo>
                  <a:close/>
                  <a:moveTo>
                    <a:pt x="1524" y="1"/>
                  </a:moveTo>
                  <a:cubicBezTo>
                    <a:pt x="507" y="1"/>
                    <a:pt x="165" y="2013"/>
                    <a:pt x="131" y="2945"/>
                  </a:cubicBezTo>
                  <a:cubicBezTo>
                    <a:pt x="98" y="3905"/>
                    <a:pt x="0" y="7017"/>
                    <a:pt x="2457" y="7017"/>
                  </a:cubicBezTo>
                  <a:cubicBezTo>
                    <a:pt x="3768" y="7017"/>
                    <a:pt x="4337" y="4285"/>
                    <a:pt x="3996" y="3207"/>
                  </a:cubicBezTo>
                  <a:cubicBezTo>
                    <a:pt x="3658" y="2131"/>
                    <a:pt x="3341" y="212"/>
                    <a:pt x="1620" y="7"/>
                  </a:cubicBezTo>
                  <a:cubicBezTo>
                    <a:pt x="1587" y="3"/>
                    <a:pt x="1555" y="1"/>
                    <a:pt x="1524" y="1"/>
                  </a:cubicBezTo>
                  <a:close/>
                </a:path>
              </a:pathLst>
            </a:custGeom>
            <a:solidFill>
              <a:srgbClr val="CC5E33">
                <a:alpha val="1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35"/>
            <p:cNvSpPr/>
            <p:nvPr/>
          </p:nvSpPr>
          <p:spPr>
            <a:xfrm>
              <a:off x="-6739697" y="4365137"/>
              <a:ext cx="1435598" cy="2578640"/>
            </a:xfrm>
            <a:custGeom>
              <a:avLst/>
              <a:gdLst/>
              <a:ahLst/>
              <a:cxnLst/>
              <a:rect l="l" t="t" r="r" b="b"/>
              <a:pathLst>
                <a:path w="3283" h="5897" extrusionOk="0">
                  <a:moveTo>
                    <a:pt x="1433" y="179"/>
                  </a:moveTo>
                  <a:cubicBezTo>
                    <a:pt x="1436" y="179"/>
                    <a:pt x="1438" y="179"/>
                    <a:pt x="1441" y="179"/>
                  </a:cubicBezTo>
                  <a:cubicBezTo>
                    <a:pt x="3188" y="206"/>
                    <a:pt x="3112" y="2659"/>
                    <a:pt x="3085" y="3414"/>
                  </a:cubicBezTo>
                  <a:cubicBezTo>
                    <a:pt x="3058" y="4145"/>
                    <a:pt x="2816" y="5720"/>
                    <a:pt x="2095" y="5720"/>
                  </a:cubicBezTo>
                  <a:cubicBezTo>
                    <a:pt x="2071" y="5720"/>
                    <a:pt x="2046" y="5718"/>
                    <a:pt x="2020" y="5715"/>
                  </a:cubicBezTo>
                  <a:cubicBezTo>
                    <a:pt x="798" y="5537"/>
                    <a:pt x="579" y="4021"/>
                    <a:pt x="338" y="3168"/>
                  </a:cubicBezTo>
                  <a:cubicBezTo>
                    <a:pt x="102" y="2318"/>
                    <a:pt x="508" y="179"/>
                    <a:pt x="1433" y="179"/>
                  </a:cubicBezTo>
                  <a:close/>
                  <a:moveTo>
                    <a:pt x="1415" y="1"/>
                  </a:moveTo>
                  <a:cubicBezTo>
                    <a:pt x="431" y="1"/>
                    <a:pt x="1" y="2275"/>
                    <a:pt x="254" y="3180"/>
                  </a:cubicBezTo>
                  <a:cubicBezTo>
                    <a:pt x="508" y="4087"/>
                    <a:pt x="743" y="5701"/>
                    <a:pt x="2044" y="5891"/>
                  </a:cubicBezTo>
                  <a:cubicBezTo>
                    <a:pt x="2071" y="5895"/>
                    <a:pt x="2098" y="5897"/>
                    <a:pt x="2124" y="5897"/>
                  </a:cubicBezTo>
                  <a:cubicBezTo>
                    <a:pt x="2887" y="5897"/>
                    <a:pt x="3148" y="4221"/>
                    <a:pt x="3175" y="3444"/>
                  </a:cubicBezTo>
                  <a:cubicBezTo>
                    <a:pt x="3202" y="2640"/>
                    <a:pt x="3282" y="28"/>
                    <a:pt x="1424" y="1"/>
                  </a:cubicBezTo>
                  <a:cubicBezTo>
                    <a:pt x="1421" y="1"/>
                    <a:pt x="1418" y="1"/>
                    <a:pt x="14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35"/>
            <p:cNvSpPr/>
            <p:nvPr/>
          </p:nvSpPr>
          <p:spPr>
            <a:xfrm>
              <a:off x="-6496132" y="4553168"/>
              <a:ext cx="1051227" cy="2097195"/>
            </a:xfrm>
            <a:custGeom>
              <a:avLst/>
              <a:gdLst/>
              <a:ahLst/>
              <a:cxnLst/>
              <a:rect l="l" t="t" r="r" b="b"/>
              <a:pathLst>
                <a:path w="2404" h="4796" extrusionOk="0">
                  <a:moveTo>
                    <a:pt x="1057" y="184"/>
                  </a:moveTo>
                  <a:cubicBezTo>
                    <a:pt x="1105" y="184"/>
                    <a:pt x="1156" y="196"/>
                    <a:pt x="1209" y="222"/>
                  </a:cubicBezTo>
                  <a:cubicBezTo>
                    <a:pt x="2066" y="645"/>
                    <a:pt x="2123" y="1856"/>
                    <a:pt x="2236" y="2562"/>
                  </a:cubicBezTo>
                  <a:cubicBezTo>
                    <a:pt x="2340" y="3222"/>
                    <a:pt x="1973" y="4613"/>
                    <a:pt x="1387" y="4613"/>
                  </a:cubicBezTo>
                  <a:cubicBezTo>
                    <a:pt x="1345" y="4613"/>
                    <a:pt x="1301" y="4606"/>
                    <a:pt x="1256" y="4590"/>
                  </a:cubicBezTo>
                  <a:cubicBezTo>
                    <a:pt x="20" y="4164"/>
                    <a:pt x="235" y="2306"/>
                    <a:pt x="303" y="1733"/>
                  </a:cubicBezTo>
                  <a:cubicBezTo>
                    <a:pt x="365" y="1217"/>
                    <a:pt x="610" y="184"/>
                    <a:pt x="1057" y="184"/>
                  </a:cubicBezTo>
                  <a:close/>
                  <a:moveTo>
                    <a:pt x="1008" y="1"/>
                  </a:moveTo>
                  <a:cubicBezTo>
                    <a:pt x="539" y="1"/>
                    <a:pt x="302" y="1126"/>
                    <a:pt x="247" y="1686"/>
                  </a:cubicBezTo>
                  <a:cubicBezTo>
                    <a:pt x="186" y="2308"/>
                    <a:pt x="0" y="4322"/>
                    <a:pt x="1297" y="4772"/>
                  </a:cubicBezTo>
                  <a:cubicBezTo>
                    <a:pt x="1342" y="4788"/>
                    <a:pt x="1387" y="4795"/>
                    <a:pt x="1430" y="4795"/>
                  </a:cubicBezTo>
                  <a:cubicBezTo>
                    <a:pt x="2044" y="4795"/>
                    <a:pt x="2404" y="3279"/>
                    <a:pt x="2281" y="2564"/>
                  </a:cubicBezTo>
                  <a:cubicBezTo>
                    <a:pt x="2148" y="1799"/>
                    <a:pt x="2066" y="488"/>
                    <a:pt x="1164" y="40"/>
                  </a:cubicBezTo>
                  <a:cubicBezTo>
                    <a:pt x="1109" y="13"/>
                    <a:pt x="1057" y="1"/>
                    <a:pt x="10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35"/>
            <p:cNvSpPr/>
            <p:nvPr/>
          </p:nvSpPr>
          <p:spPr>
            <a:xfrm>
              <a:off x="-3070475" y="3731519"/>
              <a:ext cx="2235388" cy="3431336"/>
            </a:xfrm>
            <a:custGeom>
              <a:avLst/>
              <a:gdLst/>
              <a:ahLst/>
              <a:cxnLst/>
              <a:rect l="l" t="t" r="r" b="b"/>
              <a:pathLst>
                <a:path w="5112" h="7847" extrusionOk="0">
                  <a:moveTo>
                    <a:pt x="1868" y="169"/>
                  </a:moveTo>
                  <a:cubicBezTo>
                    <a:pt x="3516" y="169"/>
                    <a:pt x="4640" y="3641"/>
                    <a:pt x="4795" y="4627"/>
                  </a:cubicBezTo>
                  <a:cubicBezTo>
                    <a:pt x="5018" y="6039"/>
                    <a:pt x="4805" y="7678"/>
                    <a:pt x="3463" y="7678"/>
                  </a:cubicBezTo>
                  <a:cubicBezTo>
                    <a:pt x="2178" y="7678"/>
                    <a:pt x="746" y="5380"/>
                    <a:pt x="562" y="4228"/>
                  </a:cubicBezTo>
                  <a:cubicBezTo>
                    <a:pt x="335" y="2800"/>
                    <a:pt x="169" y="169"/>
                    <a:pt x="1868" y="169"/>
                  </a:cubicBezTo>
                  <a:close/>
                  <a:moveTo>
                    <a:pt x="1777" y="1"/>
                  </a:moveTo>
                  <a:cubicBezTo>
                    <a:pt x="0" y="1"/>
                    <a:pt x="196" y="2751"/>
                    <a:pt x="443" y="4243"/>
                  </a:cubicBezTo>
                  <a:cubicBezTo>
                    <a:pt x="642" y="5442"/>
                    <a:pt x="2158" y="7846"/>
                    <a:pt x="3498" y="7846"/>
                  </a:cubicBezTo>
                  <a:cubicBezTo>
                    <a:pt x="4902" y="7846"/>
                    <a:pt x="5112" y="6135"/>
                    <a:pt x="4871" y="4658"/>
                  </a:cubicBezTo>
                  <a:cubicBezTo>
                    <a:pt x="4701" y="3629"/>
                    <a:pt x="3498" y="1"/>
                    <a:pt x="17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35"/>
            <p:cNvSpPr/>
            <p:nvPr/>
          </p:nvSpPr>
          <p:spPr>
            <a:xfrm>
              <a:off x="-2313543" y="4680853"/>
              <a:ext cx="902988" cy="1643736"/>
            </a:xfrm>
            <a:custGeom>
              <a:avLst/>
              <a:gdLst/>
              <a:ahLst/>
              <a:cxnLst/>
              <a:rect l="l" t="t" r="r" b="b"/>
              <a:pathLst>
                <a:path w="2065" h="3759" extrusionOk="0">
                  <a:moveTo>
                    <a:pt x="782" y="81"/>
                  </a:moveTo>
                  <a:cubicBezTo>
                    <a:pt x="1463" y="81"/>
                    <a:pt x="1892" y="1732"/>
                    <a:pt x="1947" y="2201"/>
                  </a:cubicBezTo>
                  <a:cubicBezTo>
                    <a:pt x="2025" y="2878"/>
                    <a:pt x="1919" y="3668"/>
                    <a:pt x="1362" y="3678"/>
                  </a:cubicBezTo>
                  <a:cubicBezTo>
                    <a:pt x="1360" y="3678"/>
                    <a:pt x="1357" y="3678"/>
                    <a:pt x="1355" y="3678"/>
                  </a:cubicBezTo>
                  <a:cubicBezTo>
                    <a:pt x="823" y="3678"/>
                    <a:pt x="257" y="2590"/>
                    <a:pt x="192" y="2043"/>
                  </a:cubicBezTo>
                  <a:cubicBezTo>
                    <a:pt x="112" y="1358"/>
                    <a:pt x="69" y="93"/>
                    <a:pt x="775" y="81"/>
                  </a:cubicBezTo>
                  <a:cubicBezTo>
                    <a:pt x="778" y="81"/>
                    <a:pt x="780" y="81"/>
                    <a:pt x="782" y="81"/>
                  </a:cubicBezTo>
                  <a:close/>
                  <a:moveTo>
                    <a:pt x="748" y="1"/>
                  </a:moveTo>
                  <a:cubicBezTo>
                    <a:pt x="744" y="1"/>
                    <a:pt x="741" y="1"/>
                    <a:pt x="738" y="1"/>
                  </a:cubicBezTo>
                  <a:cubicBezTo>
                    <a:pt x="1" y="15"/>
                    <a:pt x="55" y="1335"/>
                    <a:pt x="143" y="2049"/>
                  </a:cubicBezTo>
                  <a:cubicBezTo>
                    <a:pt x="215" y="2623"/>
                    <a:pt x="816" y="3759"/>
                    <a:pt x="1371" y="3759"/>
                  </a:cubicBezTo>
                  <a:cubicBezTo>
                    <a:pt x="1374" y="3759"/>
                    <a:pt x="1377" y="3759"/>
                    <a:pt x="1380" y="3758"/>
                  </a:cubicBezTo>
                  <a:cubicBezTo>
                    <a:pt x="1959" y="3749"/>
                    <a:pt x="2064" y="2923"/>
                    <a:pt x="1978" y="2215"/>
                  </a:cubicBezTo>
                  <a:cubicBezTo>
                    <a:pt x="1920" y="1724"/>
                    <a:pt x="1458" y="1"/>
                    <a:pt x="7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35"/>
            <p:cNvSpPr/>
            <p:nvPr/>
          </p:nvSpPr>
          <p:spPr>
            <a:xfrm>
              <a:off x="-1910807" y="5349892"/>
              <a:ext cx="201587" cy="365566"/>
            </a:xfrm>
            <a:custGeom>
              <a:avLst/>
              <a:gdLst/>
              <a:ahLst/>
              <a:cxnLst/>
              <a:rect l="l" t="t" r="r" b="b"/>
              <a:pathLst>
                <a:path w="461" h="836" extrusionOk="0">
                  <a:moveTo>
                    <a:pt x="166" y="0"/>
                  </a:moveTo>
                  <a:cubicBezTo>
                    <a:pt x="166" y="0"/>
                    <a:pt x="166" y="0"/>
                    <a:pt x="165" y="0"/>
                  </a:cubicBezTo>
                  <a:cubicBezTo>
                    <a:pt x="1" y="4"/>
                    <a:pt x="13" y="298"/>
                    <a:pt x="32" y="456"/>
                  </a:cubicBezTo>
                  <a:cubicBezTo>
                    <a:pt x="48" y="583"/>
                    <a:pt x="184" y="836"/>
                    <a:pt x="305" y="836"/>
                  </a:cubicBezTo>
                  <a:cubicBezTo>
                    <a:pt x="305" y="836"/>
                    <a:pt x="306" y="836"/>
                    <a:pt x="306" y="836"/>
                  </a:cubicBezTo>
                  <a:cubicBezTo>
                    <a:pt x="439" y="836"/>
                    <a:pt x="461" y="652"/>
                    <a:pt x="441" y="495"/>
                  </a:cubicBezTo>
                  <a:cubicBezTo>
                    <a:pt x="429" y="386"/>
                    <a:pt x="324" y="0"/>
                    <a:pt x="1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35"/>
            <p:cNvSpPr/>
            <p:nvPr/>
          </p:nvSpPr>
          <p:spPr>
            <a:xfrm>
              <a:off x="-2758257" y="4005256"/>
              <a:ext cx="1783675" cy="2955576"/>
            </a:xfrm>
            <a:custGeom>
              <a:avLst/>
              <a:gdLst/>
              <a:ahLst/>
              <a:cxnLst/>
              <a:rect l="l" t="t" r="r" b="b"/>
              <a:pathLst>
                <a:path w="4079" h="6759" extrusionOk="0">
                  <a:moveTo>
                    <a:pt x="1203" y="147"/>
                  </a:moveTo>
                  <a:cubicBezTo>
                    <a:pt x="2178" y="147"/>
                    <a:pt x="3339" y="2127"/>
                    <a:pt x="3515" y="3119"/>
                  </a:cubicBezTo>
                  <a:cubicBezTo>
                    <a:pt x="3733" y="4347"/>
                    <a:pt x="3944" y="6614"/>
                    <a:pt x="2653" y="6614"/>
                  </a:cubicBezTo>
                  <a:cubicBezTo>
                    <a:pt x="1401" y="6614"/>
                    <a:pt x="435" y="3623"/>
                    <a:pt x="286" y="2774"/>
                  </a:cubicBezTo>
                  <a:cubicBezTo>
                    <a:pt x="75" y="1558"/>
                    <a:pt x="182" y="147"/>
                    <a:pt x="1203" y="147"/>
                  </a:cubicBezTo>
                  <a:close/>
                  <a:moveTo>
                    <a:pt x="1168" y="1"/>
                  </a:moveTo>
                  <a:cubicBezTo>
                    <a:pt x="102" y="1"/>
                    <a:pt x="0" y="1475"/>
                    <a:pt x="229" y="2747"/>
                  </a:cubicBezTo>
                  <a:cubicBezTo>
                    <a:pt x="392" y="3633"/>
                    <a:pt x="1421" y="6759"/>
                    <a:pt x="2729" y="6759"/>
                  </a:cubicBezTo>
                  <a:cubicBezTo>
                    <a:pt x="4079" y="6759"/>
                    <a:pt x="3844" y="4388"/>
                    <a:pt x="3605" y="3105"/>
                  </a:cubicBezTo>
                  <a:cubicBezTo>
                    <a:pt x="3416" y="2072"/>
                    <a:pt x="2185" y="1"/>
                    <a:pt x="11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35"/>
            <p:cNvSpPr/>
            <p:nvPr/>
          </p:nvSpPr>
          <p:spPr>
            <a:xfrm>
              <a:off x="-2571538" y="4261065"/>
              <a:ext cx="1366071" cy="2404603"/>
            </a:xfrm>
            <a:custGeom>
              <a:avLst/>
              <a:gdLst/>
              <a:ahLst/>
              <a:cxnLst/>
              <a:rect l="l" t="t" r="r" b="b"/>
              <a:pathLst>
                <a:path w="3124" h="5499" extrusionOk="0">
                  <a:moveTo>
                    <a:pt x="876" y="118"/>
                  </a:moveTo>
                  <a:cubicBezTo>
                    <a:pt x="1600" y="118"/>
                    <a:pt x="2500" y="1728"/>
                    <a:pt x="2646" y="2535"/>
                  </a:cubicBezTo>
                  <a:cubicBezTo>
                    <a:pt x="2830" y="3535"/>
                    <a:pt x="3022" y="5382"/>
                    <a:pt x="2062" y="5382"/>
                  </a:cubicBezTo>
                  <a:cubicBezTo>
                    <a:pt x="1130" y="5382"/>
                    <a:pt x="362" y="2948"/>
                    <a:pt x="238" y="2256"/>
                  </a:cubicBezTo>
                  <a:cubicBezTo>
                    <a:pt x="59" y="1264"/>
                    <a:pt x="115" y="118"/>
                    <a:pt x="876" y="118"/>
                  </a:cubicBezTo>
                  <a:close/>
                  <a:moveTo>
                    <a:pt x="843" y="0"/>
                  </a:moveTo>
                  <a:cubicBezTo>
                    <a:pt x="54" y="0"/>
                    <a:pt x="0" y="1199"/>
                    <a:pt x="193" y="2232"/>
                  </a:cubicBezTo>
                  <a:cubicBezTo>
                    <a:pt x="328" y="2954"/>
                    <a:pt x="1144" y="5499"/>
                    <a:pt x="2118" y="5499"/>
                  </a:cubicBezTo>
                  <a:cubicBezTo>
                    <a:pt x="3124" y="5499"/>
                    <a:pt x="2909" y="3572"/>
                    <a:pt x="2709" y="2526"/>
                  </a:cubicBezTo>
                  <a:cubicBezTo>
                    <a:pt x="2551" y="1685"/>
                    <a:pt x="1602" y="0"/>
                    <a:pt x="847" y="0"/>
                  </a:cubicBezTo>
                  <a:cubicBezTo>
                    <a:pt x="846" y="0"/>
                    <a:pt x="844" y="0"/>
                    <a:pt x="8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35"/>
            <p:cNvSpPr/>
            <p:nvPr/>
          </p:nvSpPr>
          <p:spPr>
            <a:xfrm>
              <a:off x="-4746135" y="3673361"/>
              <a:ext cx="1612698" cy="3409035"/>
            </a:xfrm>
            <a:custGeom>
              <a:avLst/>
              <a:gdLst/>
              <a:ahLst/>
              <a:cxnLst/>
              <a:rect l="l" t="t" r="r" b="b"/>
              <a:pathLst>
                <a:path w="3688" h="7796" extrusionOk="0">
                  <a:moveTo>
                    <a:pt x="1201" y="222"/>
                  </a:moveTo>
                  <a:cubicBezTo>
                    <a:pt x="2109" y="222"/>
                    <a:pt x="3066" y="2481"/>
                    <a:pt x="3275" y="3666"/>
                  </a:cubicBezTo>
                  <a:cubicBezTo>
                    <a:pt x="3533" y="5139"/>
                    <a:pt x="3641" y="7578"/>
                    <a:pt x="2434" y="7578"/>
                  </a:cubicBezTo>
                  <a:cubicBezTo>
                    <a:pt x="243" y="7578"/>
                    <a:pt x="131" y="4302"/>
                    <a:pt x="100" y="3306"/>
                  </a:cubicBezTo>
                  <a:cubicBezTo>
                    <a:pt x="71" y="2317"/>
                    <a:pt x="247" y="222"/>
                    <a:pt x="1201" y="222"/>
                  </a:cubicBezTo>
                  <a:close/>
                  <a:moveTo>
                    <a:pt x="1227" y="1"/>
                  </a:moveTo>
                  <a:cubicBezTo>
                    <a:pt x="223" y="1"/>
                    <a:pt x="0" y="2225"/>
                    <a:pt x="18" y="3271"/>
                  </a:cubicBezTo>
                  <a:cubicBezTo>
                    <a:pt x="34" y="4327"/>
                    <a:pt x="98" y="7796"/>
                    <a:pt x="2414" y="7796"/>
                  </a:cubicBezTo>
                  <a:cubicBezTo>
                    <a:pt x="3688" y="7796"/>
                    <a:pt x="3611" y="5214"/>
                    <a:pt x="3363" y="3653"/>
                  </a:cubicBezTo>
                  <a:cubicBezTo>
                    <a:pt x="3161" y="2395"/>
                    <a:pt x="2189" y="1"/>
                    <a:pt x="12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35"/>
            <p:cNvSpPr/>
            <p:nvPr/>
          </p:nvSpPr>
          <p:spPr>
            <a:xfrm>
              <a:off x="-4363951" y="4440787"/>
              <a:ext cx="952401" cy="1983065"/>
            </a:xfrm>
            <a:custGeom>
              <a:avLst/>
              <a:gdLst/>
              <a:ahLst/>
              <a:cxnLst/>
              <a:rect l="l" t="t" r="r" b="b"/>
              <a:pathLst>
                <a:path w="2178" h="4535" extrusionOk="0">
                  <a:moveTo>
                    <a:pt x="525" y="129"/>
                  </a:moveTo>
                  <a:cubicBezTo>
                    <a:pt x="996" y="129"/>
                    <a:pt x="1601" y="1442"/>
                    <a:pt x="1763" y="2134"/>
                  </a:cubicBezTo>
                  <a:cubicBezTo>
                    <a:pt x="1973" y="2989"/>
                    <a:pt x="2143" y="4407"/>
                    <a:pt x="1521" y="4407"/>
                  </a:cubicBezTo>
                  <a:cubicBezTo>
                    <a:pt x="386" y="4407"/>
                    <a:pt x="171" y="2504"/>
                    <a:pt x="104" y="1923"/>
                  </a:cubicBezTo>
                  <a:cubicBezTo>
                    <a:pt x="40" y="1350"/>
                    <a:pt x="34" y="129"/>
                    <a:pt x="525" y="129"/>
                  </a:cubicBezTo>
                  <a:close/>
                  <a:moveTo>
                    <a:pt x="529" y="0"/>
                  </a:moveTo>
                  <a:cubicBezTo>
                    <a:pt x="9" y="0"/>
                    <a:pt x="1" y="1293"/>
                    <a:pt x="58" y="1901"/>
                  </a:cubicBezTo>
                  <a:cubicBezTo>
                    <a:pt x="116" y="2516"/>
                    <a:pt x="318" y="4534"/>
                    <a:pt x="1517" y="4534"/>
                  </a:cubicBezTo>
                  <a:cubicBezTo>
                    <a:pt x="2178" y="4534"/>
                    <a:pt x="2016" y="3034"/>
                    <a:pt x="1810" y="2124"/>
                  </a:cubicBezTo>
                  <a:cubicBezTo>
                    <a:pt x="1648" y="1393"/>
                    <a:pt x="1028" y="0"/>
                    <a:pt x="5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35"/>
            <p:cNvSpPr/>
            <p:nvPr/>
          </p:nvSpPr>
          <p:spPr>
            <a:xfrm>
              <a:off x="-4633754" y="4073909"/>
              <a:ext cx="1333712" cy="2775853"/>
            </a:xfrm>
            <a:custGeom>
              <a:avLst/>
              <a:gdLst/>
              <a:ahLst/>
              <a:cxnLst/>
              <a:rect l="l" t="t" r="r" b="b"/>
              <a:pathLst>
                <a:path w="3050" h="6348" extrusionOk="0">
                  <a:moveTo>
                    <a:pt x="832" y="134"/>
                  </a:moveTo>
                  <a:cubicBezTo>
                    <a:pt x="844" y="134"/>
                    <a:pt x="857" y="134"/>
                    <a:pt x="870" y="135"/>
                  </a:cubicBezTo>
                  <a:cubicBezTo>
                    <a:pt x="2279" y="221"/>
                    <a:pt x="2627" y="2373"/>
                    <a:pt x="2746" y="3138"/>
                  </a:cubicBezTo>
                  <a:cubicBezTo>
                    <a:pt x="2875" y="3957"/>
                    <a:pt x="2998" y="5970"/>
                    <a:pt x="2216" y="6093"/>
                  </a:cubicBezTo>
                  <a:cubicBezTo>
                    <a:pt x="2172" y="6100"/>
                    <a:pt x="2128" y="6103"/>
                    <a:pt x="2083" y="6103"/>
                  </a:cubicBezTo>
                  <a:cubicBezTo>
                    <a:pt x="1331" y="6103"/>
                    <a:pt x="560" y="5125"/>
                    <a:pt x="313" y="2938"/>
                  </a:cubicBezTo>
                  <a:cubicBezTo>
                    <a:pt x="184" y="1767"/>
                    <a:pt x="36" y="134"/>
                    <a:pt x="832" y="134"/>
                  </a:cubicBezTo>
                  <a:close/>
                  <a:moveTo>
                    <a:pt x="839" y="1"/>
                  </a:moveTo>
                  <a:cubicBezTo>
                    <a:pt x="0" y="1"/>
                    <a:pt x="17" y="1799"/>
                    <a:pt x="144" y="3040"/>
                  </a:cubicBezTo>
                  <a:cubicBezTo>
                    <a:pt x="357" y="5080"/>
                    <a:pt x="1274" y="6348"/>
                    <a:pt x="2092" y="6348"/>
                  </a:cubicBezTo>
                  <a:cubicBezTo>
                    <a:pt x="2134" y="6348"/>
                    <a:pt x="2175" y="6344"/>
                    <a:pt x="2216" y="6338"/>
                  </a:cubicBezTo>
                  <a:cubicBezTo>
                    <a:pt x="3049" y="6201"/>
                    <a:pt x="2940" y="4037"/>
                    <a:pt x="2809" y="3163"/>
                  </a:cubicBezTo>
                  <a:cubicBezTo>
                    <a:pt x="2689" y="2355"/>
                    <a:pt x="2349" y="102"/>
                    <a:pt x="878" y="2"/>
                  </a:cubicBezTo>
                  <a:cubicBezTo>
                    <a:pt x="865" y="1"/>
                    <a:pt x="852" y="1"/>
                    <a:pt x="8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BCF5972-711D-7252-445A-DD01617CA578}"/>
              </a:ext>
            </a:extLst>
          </p:cNvPr>
          <p:cNvSpPr/>
          <p:nvPr/>
        </p:nvSpPr>
        <p:spPr>
          <a:xfrm>
            <a:off x="979184" y="3780239"/>
            <a:ext cx="4316716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tx1"/>
                </a:solidFill>
              </a:rPr>
              <a:t>Solo, 12 </a:t>
            </a:r>
            <a:r>
              <a:rPr lang="en-US" sz="1200" b="1" dirty="0" err="1">
                <a:solidFill>
                  <a:schemeClr val="tx1"/>
                </a:solidFill>
              </a:rPr>
              <a:t>Desember</a:t>
            </a:r>
            <a:r>
              <a:rPr lang="en-US" sz="1200" b="1" dirty="0">
                <a:solidFill>
                  <a:schemeClr val="tx1"/>
                </a:solidFill>
              </a:rPr>
              <a:t> 2024</a:t>
            </a:r>
            <a:endParaRPr lang="en-ID" sz="1200" b="1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43A3FF-1DB2-2C0B-D1E7-076C6CF92E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665482" y="85045"/>
            <a:ext cx="2478518" cy="7150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9" name="Google Shape;1589;p3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Table of contents</a:t>
            </a:r>
            <a:endParaRPr dirty="0"/>
          </a:p>
        </p:txBody>
      </p:sp>
      <p:sp>
        <p:nvSpPr>
          <p:cNvPr id="1594" name="Google Shape;1594;p37"/>
          <p:cNvSpPr txBox="1">
            <a:spLocks noGrp="1"/>
          </p:cNvSpPr>
          <p:nvPr>
            <p:ph type="title" idx="5"/>
          </p:nvPr>
        </p:nvSpPr>
        <p:spPr>
          <a:xfrm>
            <a:off x="720200" y="1438375"/>
            <a:ext cx="705000" cy="69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595" name="Google Shape;1595;p37"/>
          <p:cNvSpPr txBox="1">
            <a:spLocks noGrp="1"/>
          </p:cNvSpPr>
          <p:nvPr>
            <p:ph type="title" idx="6"/>
          </p:nvPr>
        </p:nvSpPr>
        <p:spPr>
          <a:xfrm>
            <a:off x="720000" y="2956392"/>
            <a:ext cx="705000" cy="69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1596" name="Google Shape;1596;p37"/>
          <p:cNvSpPr txBox="1">
            <a:spLocks noGrp="1"/>
          </p:cNvSpPr>
          <p:nvPr>
            <p:ph type="title" idx="7"/>
          </p:nvPr>
        </p:nvSpPr>
        <p:spPr>
          <a:xfrm>
            <a:off x="4681475" y="1438375"/>
            <a:ext cx="705000" cy="69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1597" name="Google Shape;1597;p37"/>
          <p:cNvSpPr txBox="1">
            <a:spLocks noGrp="1"/>
          </p:cNvSpPr>
          <p:nvPr>
            <p:ph type="title" idx="8"/>
          </p:nvPr>
        </p:nvSpPr>
        <p:spPr>
          <a:xfrm>
            <a:off x="4681475" y="2982165"/>
            <a:ext cx="705000" cy="69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sp>
        <p:nvSpPr>
          <p:cNvPr id="1598" name="Google Shape;1598;p37"/>
          <p:cNvSpPr txBox="1">
            <a:spLocks noGrp="1"/>
          </p:cNvSpPr>
          <p:nvPr>
            <p:ph type="subTitle" idx="9"/>
          </p:nvPr>
        </p:nvSpPr>
        <p:spPr>
          <a:xfrm>
            <a:off x="5639963" y="1687675"/>
            <a:ext cx="2370082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Data Perdagangan terkait EUDR</a:t>
            </a:r>
            <a:endParaRPr dirty="0"/>
          </a:p>
        </p:txBody>
      </p:sp>
      <p:sp>
        <p:nvSpPr>
          <p:cNvPr id="1599" name="Google Shape;1599;p37"/>
          <p:cNvSpPr txBox="1">
            <a:spLocks noGrp="1"/>
          </p:cNvSpPr>
          <p:nvPr>
            <p:ph type="subTitle" idx="13"/>
          </p:nvPr>
        </p:nvSpPr>
        <p:spPr>
          <a:xfrm>
            <a:off x="1608587" y="3062525"/>
            <a:ext cx="28893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Dampak EUDR</a:t>
            </a:r>
            <a:endParaRPr dirty="0"/>
          </a:p>
        </p:txBody>
      </p:sp>
      <p:sp>
        <p:nvSpPr>
          <p:cNvPr id="1600" name="Google Shape;1600;p37"/>
          <p:cNvSpPr txBox="1">
            <a:spLocks noGrp="1"/>
          </p:cNvSpPr>
          <p:nvPr>
            <p:ph type="subTitle" idx="14"/>
          </p:nvPr>
        </p:nvSpPr>
        <p:spPr>
          <a:xfrm>
            <a:off x="1644150" y="1539458"/>
            <a:ext cx="2370082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EUDR dan WTO</a:t>
            </a:r>
            <a:endParaRPr dirty="0"/>
          </a:p>
        </p:txBody>
      </p:sp>
      <p:sp>
        <p:nvSpPr>
          <p:cNvPr id="1601" name="Google Shape;1601;p37"/>
          <p:cNvSpPr txBox="1">
            <a:spLocks noGrp="1"/>
          </p:cNvSpPr>
          <p:nvPr>
            <p:ph type="subTitle" idx="15"/>
          </p:nvPr>
        </p:nvSpPr>
        <p:spPr>
          <a:xfrm>
            <a:off x="5625940" y="3062525"/>
            <a:ext cx="28893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Upaya Pemri</a:t>
            </a:r>
            <a:endParaRPr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C2699CA-3783-4AC9-A463-354E67CAD5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717521" y="0"/>
            <a:ext cx="2478518" cy="7150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42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-99322" y="-79341"/>
            <a:ext cx="760117" cy="810792"/>
          </a:xfrm>
          <a:custGeom>
            <a:avLst/>
            <a:gdLst/>
            <a:ahLst/>
            <a:cxnLst/>
            <a:rect l="l" t="t" r="r" b="b"/>
            <a:pathLst>
              <a:path w="1520234" h="1621583">
                <a:moveTo>
                  <a:pt x="0" y="0"/>
                </a:moveTo>
                <a:lnTo>
                  <a:pt x="1520233" y="0"/>
                </a:lnTo>
                <a:lnTo>
                  <a:pt x="1520233" y="1621582"/>
                </a:lnTo>
                <a:lnTo>
                  <a:pt x="0" y="16215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517033" y="0"/>
            <a:ext cx="1626967" cy="5143500"/>
          </a:xfrm>
          <a:custGeom>
            <a:avLst/>
            <a:gdLst/>
            <a:ahLst/>
            <a:cxnLst/>
            <a:rect l="l" t="t" r="r" b="b"/>
            <a:pathLst>
              <a:path w="3253934" h="10287000">
                <a:moveTo>
                  <a:pt x="0" y="0"/>
                </a:moveTo>
                <a:lnTo>
                  <a:pt x="3253934" y="0"/>
                </a:lnTo>
                <a:lnTo>
                  <a:pt x="32539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0285" r="-36084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-42342" y="309227"/>
            <a:ext cx="3229807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57200">
              <a:lnSpc>
                <a:spcPts val="2250"/>
              </a:lnSpc>
              <a:buClrTx/>
            </a:pPr>
            <a:r>
              <a:rPr lang="en-US" sz="2009" b="1" kern="1200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APA ITU EUDR?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0317" y="567648"/>
            <a:ext cx="1642269" cy="152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57200">
              <a:lnSpc>
                <a:spcPts val="1330"/>
              </a:lnSpc>
              <a:spcBef>
                <a:spcPct val="0"/>
              </a:spcBef>
              <a:buClrTx/>
            </a:pPr>
            <a:r>
              <a:rPr lang="en-US" sz="949" b="1" kern="1200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Regulasi EU No. 2023/1115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7991" y="834641"/>
            <a:ext cx="2789863" cy="65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1273"/>
              </a:lnSpc>
              <a:buClrTx/>
            </a:pPr>
            <a:r>
              <a:rPr lang="en-US" sz="949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Aturan</a:t>
            </a:r>
            <a:r>
              <a:rPr lang="en-US" sz="949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yang </a:t>
            </a:r>
            <a:r>
              <a:rPr lang="en-US" sz="949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memberlakukan</a:t>
            </a:r>
            <a:r>
              <a:rPr lang="en-US" sz="949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949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kewajiban</a:t>
            </a:r>
            <a:r>
              <a:rPr lang="en-US" sz="949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due diligence/uji </a:t>
            </a:r>
            <a:r>
              <a:rPr lang="en-US" sz="949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tuntas</a:t>
            </a:r>
            <a:r>
              <a:rPr lang="en-US" sz="949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dan </a:t>
            </a:r>
            <a:r>
              <a:rPr lang="en-US" sz="949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pembatasan</a:t>
            </a:r>
            <a:r>
              <a:rPr lang="en-US" sz="949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949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akses</a:t>
            </a:r>
            <a:r>
              <a:rPr lang="en-US" sz="949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pasar </a:t>
            </a:r>
            <a:r>
              <a:rPr lang="en-US" sz="949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bagi</a:t>
            </a:r>
            <a:r>
              <a:rPr lang="en-US" sz="949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949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beberapa</a:t>
            </a:r>
            <a:r>
              <a:rPr lang="en-US" sz="949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949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komoditas</a:t>
            </a:r>
            <a:r>
              <a:rPr lang="en-US" sz="949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dan </a:t>
            </a:r>
            <a:r>
              <a:rPr lang="en-US" sz="949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produk</a:t>
            </a:r>
            <a:r>
              <a:rPr lang="en-US" sz="949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yang </a:t>
            </a:r>
            <a:r>
              <a:rPr lang="en-US" sz="949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tidak</a:t>
            </a:r>
            <a:r>
              <a:rPr lang="en-US" sz="949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949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bebas</a:t>
            </a:r>
            <a:r>
              <a:rPr lang="en-US" sz="949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949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deforestasi</a:t>
            </a:r>
            <a:r>
              <a:rPr lang="en-US" sz="949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dan </a:t>
            </a:r>
            <a:r>
              <a:rPr lang="en-US" sz="949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degradasi</a:t>
            </a:r>
            <a:r>
              <a:rPr lang="en-US" sz="949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949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hutan</a:t>
            </a:r>
            <a:r>
              <a:rPr lang="en-US" sz="949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</a:p>
        </p:txBody>
      </p:sp>
      <p:sp>
        <p:nvSpPr>
          <p:cNvPr id="14" name="Freeform 14"/>
          <p:cNvSpPr/>
          <p:nvPr/>
        </p:nvSpPr>
        <p:spPr>
          <a:xfrm>
            <a:off x="218356" y="4029164"/>
            <a:ext cx="575082" cy="526200"/>
          </a:xfrm>
          <a:custGeom>
            <a:avLst/>
            <a:gdLst/>
            <a:ahLst/>
            <a:cxnLst/>
            <a:rect l="l" t="t" r="r" b="b"/>
            <a:pathLst>
              <a:path w="1150163" h="1052399">
                <a:moveTo>
                  <a:pt x="0" y="0"/>
                </a:moveTo>
                <a:lnTo>
                  <a:pt x="1150163" y="0"/>
                </a:lnTo>
                <a:lnTo>
                  <a:pt x="1150163" y="1052399"/>
                </a:lnTo>
                <a:lnTo>
                  <a:pt x="0" y="10523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3876848" y="322020"/>
            <a:ext cx="695152" cy="521996"/>
          </a:xfrm>
          <a:custGeom>
            <a:avLst/>
            <a:gdLst/>
            <a:ahLst/>
            <a:cxnLst/>
            <a:rect l="l" t="t" r="r" b="b"/>
            <a:pathLst>
              <a:path w="1390304" h="1043992">
                <a:moveTo>
                  <a:pt x="0" y="0"/>
                </a:moveTo>
                <a:lnTo>
                  <a:pt x="1390304" y="0"/>
                </a:lnTo>
                <a:lnTo>
                  <a:pt x="1390304" y="1043992"/>
                </a:lnTo>
                <a:lnTo>
                  <a:pt x="0" y="10439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0" y="1867936"/>
            <a:ext cx="943014" cy="1094936"/>
          </a:xfrm>
          <a:custGeom>
            <a:avLst/>
            <a:gdLst/>
            <a:ahLst/>
            <a:cxnLst/>
            <a:rect l="l" t="t" r="r" b="b"/>
            <a:pathLst>
              <a:path w="1886028" h="2189872">
                <a:moveTo>
                  <a:pt x="0" y="0"/>
                </a:moveTo>
                <a:lnTo>
                  <a:pt x="1886027" y="0"/>
                </a:lnTo>
                <a:lnTo>
                  <a:pt x="1886027" y="2189872"/>
                </a:lnTo>
                <a:lnTo>
                  <a:pt x="0" y="218987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999430" y="1958202"/>
            <a:ext cx="479135" cy="373725"/>
          </a:xfrm>
          <a:custGeom>
            <a:avLst/>
            <a:gdLst/>
            <a:ahLst/>
            <a:cxnLst/>
            <a:rect l="l" t="t" r="r" b="b"/>
            <a:pathLst>
              <a:path w="958269" h="747450">
                <a:moveTo>
                  <a:pt x="0" y="0"/>
                </a:moveTo>
                <a:lnTo>
                  <a:pt x="958269" y="0"/>
                </a:lnTo>
                <a:lnTo>
                  <a:pt x="958269" y="747450"/>
                </a:lnTo>
                <a:lnTo>
                  <a:pt x="0" y="7474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990963" y="2527709"/>
            <a:ext cx="487602" cy="383987"/>
          </a:xfrm>
          <a:custGeom>
            <a:avLst/>
            <a:gdLst/>
            <a:ahLst/>
            <a:cxnLst/>
            <a:rect l="l" t="t" r="r" b="b"/>
            <a:pathLst>
              <a:path w="975204" h="767973">
                <a:moveTo>
                  <a:pt x="0" y="0"/>
                </a:moveTo>
                <a:lnTo>
                  <a:pt x="975203" y="0"/>
                </a:lnTo>
                <a:lnTo>
                  <a:pt x="975203" y="767973"/>
                </a:lnTo>
                <a:lnTo>
                  <a:pt x="0" y="76797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478565" y="1905799"/>
            <a:ext cx="458019" cy="446569"/>
          </a:xfrm>
          <a:custGeom>
            <a:avLst/>
            <a:gdLst/>
            <a:ahLst/>
            <a:cxnLst/>
            <a:rect l="l" t="t" r="r" b="b"/>
            <a:pathLst>
              <a:path w="916038" h="893137">
                <a:moveTo>
                  <a:pt x="0" y="0"/>
                </a:moveTo>
                <a:lnTo>
                  <a:pt x="916038" y="0"/>
                </a:lnTo>
                <a:lnTo>
                  <a:pt x="916038" y="893138"/>
                </a:lnTo>
                <a:lnTo>
                  <a:pt x="0" y="89313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1526190" y="2323012"/>
            <a:ext cx="487201" cy="564871"/>
          </a:xfrm>
          <a:custGeom>
            <a:avLst/>
            <a:gdLst/>
            <a:ahLst/>
            <a:cxnLst/>
            <a:rect l="l" t="t" r="r" b="b"/>
            <a:pathLst>
              <a:path w="974402" h="1129741">
                <a:moveTo>
                  <a:pt x="0" y="0"/>
                </a:moveTo>
                <a:lnTo>
                  <a:pt x="974402" y="0"/>
                </a:lnTo>
                <a:lnTo>
                  <a:pt x="974402" y="1129742"/>
                </a:lnTo>
                <a:lnTo>
                  <a:pt x="0" y="112974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Freeform 21"/>
          <p:cNvSpPr/>
          <p:nvPr/>
        </p:nvSpPr>
        <p:spPr>
          <a:xfrm>
            <a:off x="1769790" y="2695309"/>
            <a:ext cx="258488" cy="192574"/>
          </a:xfrm>
          <a:custGeom>
            <a:avLst/>
            <a:gdLst/>
            <a:ahLst/>
            <a:cxnLst/>
            <a:rect l="l" t="t" r="r" b="b"/>
            <a:pathLst>
              <a:path w="516976" h="385147">
                <a:moveTo>
                  <a:pt x="0" y="0"/>
                </a:moveTo>
                <a:lnTo>
                  <a:pt x="516976" y="0"/>
                </a:lnTo>
                <a:lnTo>
                  <a:pt x="516976" y="385148"/>
                </a:lnTo>
                <a:lnTo>
                  <a:pt x="0" y="38514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2" name="Freeform 22"/>
          <p:cNvSpPr/>
          <p:nvPr/>
        </p:nvSpPr>
        <p:spPr>
          <a:xfrm>
            <a:off x="2658879" y="1905799"/>
            <a:ext cx="295550" cy="945761"/>
          </a:xfrm>
          <a:custGeom>
            <a:avLst/>
            <a:gdLst/>
            <a:ahLst/>
            <a:cxnLst/>
            <a:rect l="l" t="t" r="r" b="b"/>
            <a:pathLst>
              <a:path w="591100" h="1891521">
                <a:moveTo>
                  <a:pt x="0" y="0"/>
                </a:moveTo>
                <a:lnTo>
                  <a:pt x="591100" y="0"/>
                </a:lnTo>
                <a:lnTo>
                  <a:pt x="591100" y="1891521"/>
                </a:lnTo>
                <a:lnTo>
                  <a:pt x="0" y="189152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2114003" y="2500605"/>
            <a:ext cx="410281" cy="370550"/>
          </a:xfrm>
          <a:custGeom>
            <a:avLst/>
            <a:gdLst/>
            <a:ahLst/>
            <a:cxnLst/>
            <a:rect l="l" t="t" r="r" b="b"/>
            <a:pathLst>
              <a:path w="820562" h="741100">
                <a:moveTo>
                  <a:pt x="0" y="0"/>
                </a:moveTo>
                <a:lnTo>
                  <a:pt x="820563" y="0"/>
                </a:lnTo>
                <a:lnTo>
                  <a:pt x="820563" y="741101"/>
                </a:lnTo>
                <a:lnTo>
                  <a:pt x="0" y="74110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-4643" t="-55520" b="-6243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1984185" y="1883338"/>
            <a:ext cx="540100" cy="491491"/>
          </a:xfrm>
          <a:custGeom>
            <a:avLst/>
            <a:gdLst/>
            <a:ahLst/>
            <a:cxnLst/>
            <a:rect l="l" t="t" r="r" b="b"/>
            <a:pathLst>
              <a:path w="1080199" h="982981">
                <a:moveTo>
                  <a:pt x="0" y="0"/>
                </a:moveTo>
                <a:lnTo>
                  <a:pt x="1080199" y="0"/>
                </a:lnTo>
                <a:lnTo>
                  <a:pt x="1080199" y="982982"/>
                </a:lnTo>
                <a:lnTo>
                  <a:pt x="0" y="98298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5" name="AutoShape 25"/>
          <p:cNvSpPr/>
          <p:nvPr/>
        </p:nvSpPr>
        <p:spPr>
          <a:xfrm>
            <a:off x="0" y="1610585"/>
            <a:ext cx="3148145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AutoShape 26"/>
          <p:cNvSpPr/>
          <p:nvPr/>
        </p:nvSpPr>
        <p:spPr>
          <a:xfrm>
            <a:off x="31175" y="3804220"/>
            <a:ext cx="3148145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72381" y="3021368"/>
            <a:ext cx="2850464" cy="601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457200">
              <a:lnSpc>
                <a:spcPts val="1190"/>
              </a:lnSpc>
              <a:buClrTx/>
            </a:pPr>
            <a:r>
              <a:rPr lang="en-US" sz="850" b="1" kern="1200">
                <a:solidFill>
                  <a:srgbClr val="CDD8A7"/>
                </a:solidFill>
                <a:latin typeface="Garet Bold"/>
                <a:ea typeface="Garet Bold"/>
                <a:cs typeface="Garet Bold"/>
                <a:sym typeface="Garet Bold"/>
              </a:rPr>
              <a:t>Cakupan Komoditas dalam EUDR adalah produk diduga penyebab utama deforestasi di dunia: </a:t>
            </a:r>
            <a:r>
              <a:rPr lang="en-US" sz="850" kern="1200">
                <a:solidFill>
                  <a:srgbClr val="CDD8A7"/>
                </a:solidFill>
                <a:latin typeface="Garet"/>
                <a:ea typeface="Garet"/>
                <a:cs typeface="Garet"/>
                <a:sym typeface="Garet"/>
              </a:rPr>
              <a:t> sapi ternak, kedelai, kakao, kopi, minyak sawit, karet, dan kayu serta produk turunannya.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18911" y="3985177"/>
            <a:ext cx="2092406" cy="882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15901" lvl="1" indent="-107950" defTabSz="457200">
              <a:lnSpc>
                <a:spcPts val="1350"/>
              </a:lnSpc>
              <a:buClrTx/>
              <a:buFont typeface="Arial"/>
              <a:buChar char="•"/>
            </a:pP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Regulasi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diberlakukan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kepada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produk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dalam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negeri dan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impor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</a:p>
          <a:p>
            <a:pPr marL="215901" lvl="1" indent="-107950" defTabSz="457200">
              <a:lnSpc>
                <a:spcPts val="1350"/>
              </a:lnSpc>
              <a:spcBef>
                <a:spcPct val="0"/>
              </a:spcBef>
              <a:buClrTx/>
              <a:buFont typeface="Arial"/>
              <a:buChar char="•"/>
            </a:pP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Produk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diproduksi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sesuai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aturan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negara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produsen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,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termasuk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perlindungan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HAM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755303" y="294626"/>
            <a:ext cx="2349491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457200">
              <a:lnSpc>
                <a:spcPts val="1050"/>
              </a:lnSpc>
              <a:buClrTx/>
            </a:pP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“”</a:t>
            </a:r>
            <a:r>
              <a:rPr lang="en-US" sz="1000" b="1" kern="1200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Cut-off date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”: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Komoditi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dilarang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masuk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ke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pasar UE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apabila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diproduksi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di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atas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lahan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deforestasi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setelah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tanggal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31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Desember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2020</a:t>
            </a:r>
          </a:p>
        </p:txBody>
      </p:sp>
      <p:sp>
        <p:nvSpPr>
          <p:cNvPr id="30" name="AutoShape 25">
            <a:extLst>
              <a:ext uri="{FF2B5EF4-FFF2-40B4-BE49-F238E27FC236}">
                <a16:creationId xmlns:a16="http://schemas.microsoft.com/office/drawing/2014/main" id="{FC30CF22-8786-D669-7A89-D2CA6F708BA2}"/>
              </a:ext>
            </a:extLst>
          </p:cNvPr>
          <p:cNvSpPr/>
          <p:nvPr/>
        </p:nvSpPr>
        <p:spPr>
          <a:xfrm>
            <a:off x="3956649" y="1068370"/>
            <a:ext cx="3148145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1" name="AutoShape 26">
            <a:extLst>
              <a:ext uri="{FF2B5EF4-FFF2-40B4-BE49-F238E27FC236}">
                <a16:creationId xmlns:a16="http://schemas.microsoft.com/office/drawing/2014/main" id="{6A682478-A73D-B29E-9FEE-63D83CF414F5}"/>
              </a:ext>
            </a:extLst>
          </p:cNvPr>
          <p:cNvSpPr/>
          <p:nvPr/>
        </p:nvSpPr>
        <p:spPr>
          <a:xfrm>
            <a:off x="4022330" y="1958372"/>
            <a:ext cx="3148145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457200">
              <a:buClrTx/>
            </a:pPr>
            <a:endParaRPr lang="en-US" sz="9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2" name="TextBox 29">
            <a:extLst>
              <a:ext uri="{FF2B5EF4-FFF2-40B4-BE49-F238E27FC236}">
                <a16:creationId xmlns:a16="http://schemas.microsoft.com/office/drawing/2014/main" id="{7626675E-4156-EDCE-ED9A-4852CD9B1E14}"/>
              </a:ext>
            </a:extLst>
          </p:cNvPr>
          <p:cNvSpPr txBox="1"/>
          <p:nvPr/>
        </p:nvSpPr>
        <p:spPr>
          <a:xfrm>
            <a:off x="4755302" y="1303679"/>
            <a:ext cx="2349491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457200">
              <a:lnSpc>
                <a:spcPts val="1050"/>
              </a:lnSpc>
              <a:buClrTx/>
            </a:pP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“”</a:t>
            </a:r>
            <a:r>
              <a:rPr lang="en-US" sz="1000" b="1" kern="1200" dirty="0">
                <a:solidFill>
                  <a:srgbClr val="FFFFFF"/>
                </a:solidFill>
                <a:latin typeface="Now Bold"/>
                <a:ea typeface="Now"/>
                <a:cs typeface="Now"/>
                <a:sym typeface="Now Bold"/>
              </a:rPr>
              <a:t>System Benchmarking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”: low risk, standard risk, high risk 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Wingdings" panose="05000000000000000000" pitchFamily="2" charset="2"/>
              </a:rPr>
              <a:t>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Wingdings" panose="05000000000000000000" pitchFamily="2" charset="2"/>
              </a:rPr>
              <a:t>berpengaruh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Wingdings" panose="05000000000000000000" pitchFamily="2" charset="2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Wingdings" panose="05000000000000000000" pitchFamily="2" charset="2"/>
              </a:rPr>
              <a:t>terhadap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Wingdings" panose="05000000000000000000" pitchFamily="2" charset="2"/>
              </a:rPr>
              <a:t> proses due diligence/uji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Wingdings" panose="05000000000000000000" pitchFamily="2" charset="2"/>
              </a:rPr>
              <a:t>tuntas</a:t>
            </a:r>
            <a:endParaRPr lang="en-US" sz="1000" kern="1200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34" name="Freeform 8">
            <a:extLst>
              <a:ext uri="{FF2B5EF4-FFF2-40B4-BE49-F238E27FC236}">
                <a16:creationId xmlns:a16="http://schemas.microsoft.com/office/drawing/2014/main" id="{DF051B2E-E485-B827-A4A9-A04DC6DA3E6B}"/>
              </a:ext>
            </a:extLst>
          </p:cNvPr>
          <p:cNvSpPr/>
          <p:nvPr/>
        </p:nvSpPr>
        <p:spPr>
          <a:xfrm>
            <a:off x="4134113" y="2129083"/>
            <a:ext cx="375651" cy="536648"/>
          </a:xfrm>
          <a:custGeom>
            <a:avLst/>
            <a:gdLst/>
            <a:ahLst/>
            <a:cxnLst/>
            <a:rect l="l" t="t" r="r" b="b"/>
            <a:pathLst>
              <a:path w="4206911" h="1535522">
                <a:moveTo>
                  <a:pt x="0" y="0"/>
                </a:moveTo>
                <a:lnTo>
                  <a:pt x="4206911" y="0"/>
                </a:lnTo>
                <a:lnTo>
                  <a:pt x="4206911" y="1535522"/>
                </a:lnTo>
                <a:lnTo>
                  <a:pt x="0" y="1535522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r="-319962" b="-7300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6" name="TextBox 17">
            <a:extLst>
              <a:ext uri="{FF2B5EF4-FFF2-40B4-BE49-F238E27FC236}">
                <a16:creationId xmlns:a16="http://schemas.microsoft.com/office/drawing/2014/main" id="{CD8816A9-FD92-11CE-9BE6-62DAF644C70D}"/>
              </a:ext>
            </a:extLst>
          </p:cNvPr>
          <p:cNvSpPr txBox="1"/>
          <p:nvPr/>
        </p:nvSpPr>
        <p:spPr>
          <a:xfrm>
            <a:off x="4755302" y="2101354"/>
            <a:ext cx="2532115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457200">
              <a:lnSpc>
                <a:spcPts val="1016"/>
              </a:lnSpc>
              <a:buClrTx/>
            </a:pP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Pengenaan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sanksi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dan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denda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kepada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operator UE,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seperti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pengenaan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denda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yang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sebanding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dengan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kerusakan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lingkungan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dan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nilai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relevan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produk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terkait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max: 4%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dari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total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omset</a:t>
            </a:r>
            <a:r>
              <a:rPr lang="en-US" sz="1000" kern="1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tahunan</a:t>
            </a:r>
            <a:endParaRPr lang="en-US" sz="1000" kern="1200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9AEBBD2-6EEA-E1AB-974B-887C715693BA}"/>
              </a:ext>
            </a:extLst>
          </p:cNvPr>
          <p:cNvSpPr txBox="1"/>
          <p:nvPr/>
        </p:nvSpPr>
        <p:spPr>
          <a:xfrm>
            <a:off x="4567526" y="2960566"/>
            <a:ext cx="2850464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2552" lvl="1" defTabSz="457200">
              <a:lnSpc>
                <a:spcPts val="1140"/>
              </a:lnSpc>
              <a:buClrTx/>
            </a:pPr>
            <a:r>
              <a:rPr lang="en-US" sz="1000" kern="1200" dirty="0" err="1">
                <a:solidFill>
                  <a:srgbClr val="FFFFFF"/>
                </a:solidFill>
                <a:latin typeface="Now"/>
                <a:sym typeface="Now"/>
              </a:rPr>
              <a:t>Ketentuan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Now"/>
              </a:rPr>
              <a:t> “mandatory due diligence”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Now"/>
              </a:rPr>
              <a:t>bagi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Now"/>
              </a:rPr>
              <a:t>semua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Now"/>
              </a:rPr>
              <a:t> operator (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Now"/>
              </a:rPr>
              <a:t>importir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Now"/>
              </a:rPr>
              <a:t>atau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Now"/>
              </a:rPr>
              <a:t>eksportir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Now"/>
              </a:rPr>
              <a:t> di UE);</a:t>
            </a:r>
          </a:p>
        </p:txBody>
      </p:sp>
      <p:sp>
        <p:nvSpPr>
          <p:cNvPr id="39" name="AutoShape 26">
            <a:extLst>
              <a:ext uri="{FF2B5EF4-FFF2-40B4-BE49-F238E27FC236}">
                <a16:creationId xmlns:a16="http://schemas.microsoft.com/office/drawing/2014/main" id="{5C1E32DF-0764-CA11-1547-55278F9E1B85}"/>
              </a:ext>
            </a:extLst>
          </p:cNvPr>
          <p:cNvSpPr/>
          <p:nvPr/>
        </p:nvSpPr>
        <p:spPr>
          <a:xfrm>
            <a:off x="4114048" y="2851560"/>
            <a:ext cx="3148145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457200">
              <a:buClrTx/>
            </a:pPr>
            <a:endParaRPr lang="en-US" sz="9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0" name="AutoShape 26">
            <a:extLst>
              <a:ext uri="{FF2B5EF4-FFF2-40B4-BE49-F238E27FC236}">
                <a16:creationId xmlns:a16="http://schemas.microsoft.com/office/drawing/2014/main" id="{549A54BF-4F46-A08A-16C2-A8DF142DAD3B}"/>
              </a:ext>
            </a:extLst>
          </p:cNvPr>
          <p:cNvSpPr/>
          <p:nvPr/>
        </p:nvSpPr>
        <p:spPr>
          <a:xfrm>
            <a:off x="4139272" y="3623264"/>
            <a:ext cx="3148145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457200">
              <a:buClrTx/>
            </a:pPr>
            <a:endParaRPr lang="en-US" sz="9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1" name="Freeform 15">
            <a:extLst>
              <a:ext uri="{FF2B5EF4-FFF2-40B4-BE49-F238E27FC236}">
                <a16:creationId xmlns:a16="http://schemas.microsoft.com/office/drawing/2014/main" id="{650439AF-086C-56E1-900E-2C0B87FAD022}"/>
              </a:ext>
            </a:extLst>
          </p:cNvPr>
          <p:cNvSpPr/>
          <p:nvPr/>
        </p:nvSpPr>
        <p:spPr>
          <a:xfrm>
            <a:off x="3921896" y="3904199"/>
            <a:ext cx="695152" cy="521996"/>
          </a:xfrm>
          <a:custGeom>
            <a:avLst/>
            <a:gdLst/>
            <a:ahLst/>
            <a:cxnLst/>
            <a:rect l="l" t="t" r="r" b="b"/>
            <a:pathLst>
              <a:path w="1390304" h="1043992">
                <a:moveTo>
                  <a:pt x="0" y="0"/>
                </a:moveTo>
                <a:lnTo>
                  <a:pt x="1390304" y="0"/>
                </a:lnTo>
                <a:lnTo>
                  <a:pt x="1390304" y="1043992"/>
                </a:lnTo>
                <a:lnTo>
                  <a:pt x="0" y="10439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4A38DE1-D84F-E9A8-09A0-F21E875754EE}"/>
              </a:ext>
            </a:extLst>
          </p:cNvPr>
          <p:cNvSpPr txBox="1"/>
          <p:nvPr/>
        </p:nvSpPr>
        <p:spPr>
          <a:xfrm>
            <a:off x="4617048" y="3715936"/>
            <a:ext cx="2850464" cy="1361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002" lvl="1" indent="-171450" defTabSz="457200">
              <a:lnSpc>
                <a:spcPts val="1140"/>
              </a:lnSpc>
              <a:buClrTx/>
              <a:buFont typeface="Arial" panose="020B0604020202020204" pitchFamily="34" charset="0"/>
              <a:buChar char="•"/>
            </a:pPr>
            <a:r>
              <a:rPr lang="en-US" sz="1000" i="1" kern="1200" dirty="0">
                <a:solidFill>
                  <a:srgbClr val="FFFFFF"/>
                </a:solidFill>
                <a:latin typeface="Now"/>
                <a:sym typeface="Now"/>
              </a:rPr>
              <a:t>entry into force: 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Now"/>
              </a:rPr>
              <a:t>29 Juni 2023 dan masa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Now"/>
              </a:rPr>
              <a:t>transisi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Now"/>
              </a:rPr>
              <a:t>hingga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Now"/>
              </a:rPr>
              <a:t> 30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Now"/>
              </a:rPr>
              <a:t>Desember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Now"/>
              </a:rPr>
              <a:t> 2024 (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Now"/>
              </a:rPr>
              <a:t>implementasi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Now"/>
              </a:rPr>
              <a:t>secara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Now"/>
              </a:rPr>
              <a:t>penuh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Now"/>
              </a:rPr>
              <a:t>)</a:t>
            </a:r>
          </a:p>
          <a:p>
            <a:pPr marL="274002" lvl="1" indent="-171450" defTabSz="457200">
              <a:lnSpc>
                <a:spcPts val="1140"/>
              </a:lnSpc>
              <a:buClrTx/>
              <a:buFont typeface="Arial" panose="020B0604020202020204" pitchFamily="34" charset="0"/>
              <a:buChar char="•"/>
            </a:pPr>
            <a:r>
              <a:rPr lang="en-US" sz="1000" kern="1200" dirty="0">
                <a:solidFill>
                  <a:srgbClr val="FFFFFF"/>
                </a:solidFill>
                <a:latin typeface="Now"/>
                <a:sym typeface="Now"/>
              </a:rPr>
              <a:t>UE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Now"/>
              </a:rPr>
              <a:t>akan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Now"/>
              </a:rPr>
              <a:t>menunda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Now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Now"/>
              </a:rPr>
              <a:t>implementasi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Now"/>
              </a:rPr>
              <a:t> EUDR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Now"/>
              </a:rPr>
              <a:t>selama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Now"/>
              </a:rPr>
              <a:t> 12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Now"/>
              </a:rPr>
              <a:t>bulan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Now"/>
              </a:rPr>
              <a:t> 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Wingdings" panose="05000000000000000000" pitchFamily="2" charset="2"/>
              </a:rPr>
              <a:t> EUDR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Wingdings" panose="05000000000000000000" pitchFamily="2" charset="2"/>
              </a:rPr>
              <a:t>akan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Wingdings" panose="05000000000000000000" pitchFamily="2" charset="2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Wingdings" panose="05000000000000000000" pitchFamily="2" charset="2"/>
              </a:rPr>
              <a:t>berlaku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Wingdings" panose="05000000000000000000" pitchFamily="2" charset="2"/>
              </a:rPr>
              <a:t> pada 30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Wingdings" panose="05000000000000000000" pitchFamily="2" charset="2"/>
              </a:rPr>
              <a:t>Desember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Wingdings" panose="05000000000000000000" pitchFamily="2" charset="2"/>
              </a:rPr>
              <a:t> 2025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Wingdings" panose="05000000000000000000" pitchFamily="2" charset="2"/>
              </a:rPr>
              <a:t>bagi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Wingdings" panose="05000000000000000000" pitchFamily="2" charset="2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Wingdings" panose="05000000000000000000" pitchFamily="2" charset="2"/>
              </a:rPr>
              <a:t>pelaku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Wingdings" panose="05000000000000000000" pitchFamily="2" charset="2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Wingdings" panose="05000000000000000000" pitchFamily="2" charset="2"/>
              </a:rPr>
              <a:t>usaha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Wingdings" panose="05000000000000000000" pitchFamily="2" charset="2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Wingdings" panose="05000000000000000000" pitchFamily="2" charset="2"/>
              </a:rPr>
              <a:t>besar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Wingdings" panose="05000000000000000000" pitchFamily="2" charset="2"/>
              </a:rPr>
              <a:t> dan 30 Juni 2026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Wingdings" panose="05000000000000000000" pitchFamily="2" charset="2"/>
              </a:rPr>
              <a:t>bagi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Wingdings" panose="05000000000000000000" pitchFamily="2" charset="2"/>
              </a:rPr>
              <a:t> UMKM</a:t>
            </a:r>
          </a:p>
          <a:p>
            <a:pPr marL="274002" lvl="1" indent="-171450" defTabSz="457200">
              <a:lnSpc>
                <a:spcPts val="1140"/>
              </a:lnSpc>
              <a:buClrTx/>
              <a:buFont typeface="Arial" panose="020B0604020202020204" pitchFamily="34" charset="0"/>
              <a:buChar char="•"/>
            </a:pPr>
            <a:r>
              <a:rPr lang="en-US" sz="1000" kern="1200" dirty="0">
                <a:solidFill>
                  <a:srgbClr val="FFFFFF"/>
                </a:solidFill>
                <a:latin typeface="Now"/>
                <a:sym typeface="Wingdings" panose="05000000000000000000" pitchFamily="2" charset="2"/>
              </a:rPr>
              <a:t>General review: 30 </a:t>
            </a:r>
            <a:r>
              <a:rPr lang="en-US" sz="1000" kern="1200" dirty="0" err="1">
                <a:solidFill>
                  <a:srgbClr val="FFFFFF"/>
                </a:solidFill>
                <a:latin typeface="Now"/>
                <a:sym typeface="Wingdings" panose="05000000000000000000" pitchFamily="2" charset="2"/>
              </a:rPr>
              <a:t>juni</a:t>
            </a:r>
            <a:r>
              <a:rPr lang="en-US" sz="1000" kern="1200" dirty="0">
                <a:solidFill>
                  <a:srgbClr val="FFFFFF"/>
                </a:solidFill>
                <a:latin typeface="Now"/>
                <a:sym typeface="Wingdings" panose="05000000000000000000" pitchFamily="2" charset="2"/>
              </a:rPr>
              <a:t> 2028</a:t>
            </a:r>
            <a:endParaRPr lang="en-US" sz="1000" kern="1200" dirty="0">
              <a:solidFill>
                <a:srgbClr val="FFFFFF"/>
              </a:solidFill>
              <a:latin typeface="Now"/>
              <a:sym typeface="Now"/>
            </a:endParaRPr>
          </a:p>
        </p:txBody>
      </p:sp>
      <p:sp>
        <p:nvSpPr>
          <p:cNvPr id="43" name="Freeform 5">
            <a:extLst>
              <a:ext uri="{FF2B5EF4-FFF2-40B4-BE49-F238E27FC236}">
                <a16:creationId xmlns:a16="http://schemas.microsoft.com/office/drawing/2014/main" id="{8158A64D-4A8D-1440-BD1E-4C53F49E3C54}"/>
              </a:ext>
            </a:extLst>
          </p:cNvPr>
          <p:cNvSpPr/>
          <p:nvPr/>
        </p:nvSpPr>
        <p:spPr>
          <a:xfrm>
            <a:off x="4134113" y="2954096"/>
            <a:ext cx="403957" cy="521996"/>
          </a:xfrm>
          <a:custGeom>
            <a:avLst/>
            <a:gdLst/>
            <a:ahLst/>
            <a:cxnLst/>
            <a:rect l="l" t="t" r="r" b="b"/>
            <a:pathLst>
              <a:path w="1023084" h="1135184">
                <a:moveTo>
                  <a:pt x="0" y="0"/>
                </a:moveTo>
                <a:lnTo>
                  <a:pt x="1023084" y="0"/>
                </a:lnTo>
                <a:lnTo>
                  <a:pt x="1023084" y="1135184"/>
                </a:lnTo>
                <a:lnTo>
                  <a:pt x="0" y="1135184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Freeform 6">
            <a:extLst>
              <a:ext uri="{FF2B5EF4-FFF2-40B4-BE49-F238E27FC236}">
                <a16:creationId xmlns:a16="http://schemas.microsoft.com/office/drawing/2014/main" id="{18CD3841-378A-007D-1229-AEDD00AB60AA}"/>
              </a:ext>
            </a:extLst>
          </p:cNvPr>
          <p:cNvSpPr/>
          <p:nvPr/>
        </p:nvSpPr>
        <p:spPr>
          <a:xfrm>
            <a:off x="4019297" y="1198253"/>
            <a:ext cx="603547" cy="641201"/>
          </a:xfrm>
          <a:custGeom>
            <a:avLst/>
            <a:gdLst/>
            <a:ahLst/>
            <a:cxnLst/>
            <a:rect l="l" t="t" r="r" b="b"/>
            <a:pathLst>
              <a:path w="985823" h="1213321">
                <a:moveTo>
                  <a:pt x="0" y="0"/>
                </a:moveTo>
                <a:lnTo>
                  <a:pt x="985823" y="0"/>
                </a:lnTo>
                <a:lnTo>
                  <a:pt x="985823" y="1213320"/>
                </a:lnTo>
                <a:lnTo>
                  <a:pt x="0" y="1213320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42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6444" y="2452801"/>
            <a:ext cx="3316733" cy="2690700"/>
          </a:xfrm>
          <a:custGeom>
            <a:avLst/>
            <a:gdLst/>
            <a:ahLst/>
            <a:cxnLst/>
            <a:rect l="l" t="t" r="r" b="b"/>
            <a:pathLst>
              <a:path w="6633465" h="5381399">
                <a:moveTo>
                  <a:pt x="0" y="0"/>
                </a:moveTo>
                <a:lnTo>
                  <a:pt x="6633465" y="0"/>
                </a:lnTo>
                <a:lnTo>
                  <a:pt x="6633465" y="5381399"/>
                </a:lnTo>
                <a:lnTo>
                  <a:pt x="0" y="53813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6698250" y="-571050"/>
            <a:ext cx="2445751" cy="6047702"/>
            <a:chOff x="0" y="0"/>
            <a:chExt cx="1288297" cy="31856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88297" cy="3185621"/>
            </a:xfrm>
            <a:custGeom>
              <a:avLst/>
              <a:gdLst/>
              <a:ahLst/>
              <a:cxnLst/>
              <a:rect l="l" t="t" r="r" b="b"/>
              <a:pathLst>
                <a:path w="1288297" h="3185621">
                  <a:moveTo>
                    <a:pt x="0" y="0"/>
                  </a:moveTo>
                  <a:lnTo>
                    <a:pt x="1288297" y="0"/>
                  </a:lnTo>
                  <a:lnTo>
                    <a:pt x="1288297" y="3185621"/>
                  </a:lnTo>
                  <a:lnTo>
                    <a:pt x="0" y="3185621"/>
                  </a:lnTo>
                  <a:close/>
                </a:path>
              </a:pathLst>
            </a:custGeom>
            <a:solidFill>
              <a:srgbClr val="AAD7F4">
                <a:alpha val="45882"/>
              </a:srgbClr>
            </a:solidFill>
          </p:spPr>
          <p:txBody>
            <a:bodyPr/>
            <a:lstStyle/>
            <a:p>
              <a:pPr defTabSz="457200">
                <a:buClrTx/>
              </a:pPr>
              <a:endParaRPr lang="en-US"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288297" cy="3223721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330"/>
                </a:lnSpc>
                <a:spcBef>
                  <a:spcPct val="0"/>
                </a:spcBef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3543177" y="1215604"/>
            <a:ext cx="5538497" cy="3859803"/>
          </a:xfrm>
          <a:custGeom>
            <a:avLst/>
            <a:gdLst/>
            <a:ahLst/>
            <a:cxnLst/>
            <a:rect l="l" t="t" r="r" b="b"/>
            <a:pathLst>
              <a:path w="9533698" h="7579290">
                <a:moveTo>
                  <a:pt x="0" y="0"/>
                </a:moveTo>
                <a:lnTo>
                  <a:pt x="9533698" y="0"/>
                </a:lnTo>
                <a:lnTo>
                  <a:pt x="9533698" y="7579290"/>
                </a:lnTo>
                <a:lnTo>
                  <a:pt x="0" y="75792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3736" y="420880"/>
            <a:ext cx="2962656" cy="828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190"/>
              </a:lnSpc>
              <a:spcBef>
                <a:spcPct val="0"/>
              </a:spcBef>
              <a:buClrTx/>
            </a:pPr>
            <a:r>
              <a:rPr lang="en-US" sz="1800" b="1" kern="1200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ANALISA AWAL TERKAIT KOMPATIBILITAS EUDR  DENGAN ATURAN  WTO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905630" y="4003689"/>
            <a:ext cx="1837728" cy="833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1330"/>
              </a:lnSpc>
              <a:spcBef>
                <a:spcPct val="0"/>
              </a:spcBef>
              <a:buClrTx/>
            </a:pP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(iv)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menyebabkan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pelarangan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dan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pembatasan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terhadap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ekspor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/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impor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(Pasal XI:1 GATT 1994)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14825" y="521470"/>
            <a:ext cx="3943202" cy="43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57200">
              <a:spcBef>
                <a:spcPct val="0"/>
              </a:spcBef>
              <a:buClrTx/>
            </a:pPr>
            <a:r>
              <a:rPr lang="en-US" b="1" kern="1200" dirty="0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EUDR </a:t>
            </a:r>
            <a:r>
              <a:rPr lang="en-US" b="1" kern="1200" dirty="0" err="1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adalah</a:t>
            </a:r>
            <a:r>
              <a:rPr lang="en-US" b="1" kern="1200" dirty="0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 border measure yang </a:t>
            </a:r>
            <a:r>
              <a:rPr lang="en-US" b="1" kern="1200" dirty="0" err="1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berpotensi</a:t>
            </a:r>
            <a:r>
              <a:rPr lang="en-US" b="1" kern="1200" dirty="0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 </a:t>
            </a:r>
            <a:r>
              <a:rPr lang="en-US" b="1" kern="1200" dirty="0" err="1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inkonsisten</a:t>
            </a:r>
            <a:r>
              <a:rPr lang="en-US" b="1" kern="1200" dirty="0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 </a:t>
            </a:r>
            <a:r>
              <a:rPr lang="en-US" b="1" kern="1200" dirty="0" err="1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terhadap</a:t>
            </a:r>
            <a:r>
              <a:rPr lang="en-US" b="1" kern="1200" dirty="0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 </a:t>
            </a:r>
            <a:r>
              <a:rPr lang="en-US" b="1" kern="1200" dirty="0" err="1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aturan</a:t>
            </a:r>
            <a:r>
              <a:rPr lang="en-US" b="1" kern="1200" dirty="0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 WTO, </a:t>
            </a:r>
            <a:r>
              <a:rPr lang="en-US" b="1" kern="1200" dirty="0" err="1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karena</a:t>
            </a:r>
            <a:r>
              <a:rPr lang="en-US" b="1" kern="1200" dirty="0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931562" y="1833254"/>
            <a:ext cx="208519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1330"/>
              </a:lnSpc>
              <a:spcBef>
                <a:spcPct val="0"/>
              </a:spcBef>
              <a:buClrTx/>
            </a:pP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(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i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)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memberlakukan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klasifikasi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yang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berbeda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pada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setiap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negara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sehingga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menimbulkan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unsur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diskriminasi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(Pasal I:1 GATT 1994)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87342" y="1878974"/>
            <a:ext cx="1969685" cy="833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1330"/>
              </a:lnSpc>
              <a:spcBef>
                <a:spcPct val="0"/>
              </a:spcBef>
              <a:buClrTx/>
            </a:pP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(ii)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diberlakukan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tidak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ekuivalen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/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setara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dengan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produk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dalam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negeri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sejenis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(Pasal III:4 GATT 1994)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950356" y="4095129"/>
            <a:ext cx="2085189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1330"/>
              </a:lnSpc>
              <a:spcBef>
                <a:spcPct val="0"/>
              </a:spcBef>
              <a:buClrTx/>
            </a:pP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(iii)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tidak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ada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keseragaman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dan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justifikasi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yang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jelas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dalam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hal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</a:t>
            </a:r>
            <a:r>
              <a:rPr lang="en-US" sz="1200" b="1" kern="1200" dirty="0" err="1">
                <a:latin typeface="Open Sans Extra Bold"/>
                <a:ea typeface="Open Sans Extra Bold"/>
                <a:cs typeface="Open Sans Extra Bold"/>
                <a:sym typeface="Open Sans Extra Bold"/>
              </a:rPr>
              <a:t>klasifikasi</a:t>
            </a:r>
            <a:r>
              <a:rPr lang="en-US" sz="1200" b="1" kern="1200" dirty="0">
                <a:latin typeface="Open Sans Extra Bold"/>
                <a:ea typeface="Open Sans Extra Bold"/>
                <a:cs typeface="Open Sans Extra Bold"/>
                <a:sym typeface="Open Sans Extra Bold"/>
              </a:rPr>
              <a:t> negara (Pasal X:3 GATT 1994)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42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1053" y="96851"/>
            <a:ext cx="3586233" cy="416249"/>
            <a:chOff x="0" y="0"/>
            <a:chExt cx="1889044" cy="2192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9044" cy="219259"/>
            </a:xfrm>
            <a:custGeom>
              <a:avLst/>
              <a:gdLst/>
              <a:ahLst/>
              <a:cxnLst/>
              <a:rect l="l" t="t" r="r" b="b"/>
              <a:pathLst>
                <a:path w="1889044" h="219259">
                  <a:moveTo>
                    <a:pt x="0" y="0"/>
                  </a:moveTo>
                  <a:lnTo>
                    <a:pt x="1889044" y="0"/>
                  </a:lnTo>
                  <a:lnTo>
                    <a:pt x="1889044" y="219259"/>
                  </a:lnTo>
                  <a:lnTo>
                    <a:pt x="0" y="219259"/>
                  </a:lnTo>
                  <a:close/>
                </a:path>
              </a:pathLst>
            </a:custGeom>
            <a:solidFill>
              <a:srgbClr val="F2F4F6"/>
            </a:solidFill>
          </p:spPr>
          <p:txBody>
            <a:bodyPr/>
            <a:lstStyle/>
            <a:p>
              <a:pPr defTabSz="457200">
                <a:buClrTx/>
              </a:pPr>
              <a:endParaRPr lang="en-US"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889044" cy="257359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330"/>
                </a:lnSpc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5199310" y="-136179"/>
            <a:ext cx="9383647" cy="6194005"/>
            <a:chOff x="0" y="-77065"/>
            <a:chExt cx="4942825" cy="3262686"/>
          </a:xfrm>
        </p:grpSpPr>
        <p:sp>
          <p:nvSpPr>
            <p:cNvPr id="6" name="Freeform 6"/>
            <p:cNvSpPr/>
            <p:nvPr/>
          </p:nvSpPr>
          <p:spPr>
            <a:xfrm>
              <a:off x="2742012" y="-77065"/>
              <a:ext cx="2200813" cy="3185621"/>
            </a:xfrm>
            <a:custGeom>
              <a:avLst/>
              <a:gdLst/>
              <a:ahLst/>
              <a:cxnLst/>
              <a:rect l="l" t="t" r="r" b="b"/>
              <a:pathLst>
                <a:path w="1949442" h="3185621">
                  <a:moveTo>
                    <a:pt x="0" y="0"/>
                  </a:moveTo>
                  <a:lnTo>
                    <a:pt x="1949442" y="0"/>
                  </a:lnTo>
                  <a:lnTo>
                    <a:pt x="1949442" y="3185621"/>
                  </a:lnTo>
                  <a:lnTo>
                    <a:pt x="0" y="3185621"/>
                  </a:lnTo>
                  <a:close/>
                </a:path>
              </a:pathLst>
            </a:custGeom>
            <a:solidFill>
              <a:srgbClr val="AAD7F4">
                <a:alpha val="62745"/>
              </a:srgbClr>
            </a:solidFill>
          </p:spPr>
          <p:txBody>
            <a:bodyPr/>
            <a:lstStyle/>
            <a:p>
              <a:pPr defTabSz="457200">
                <a:buClrTx/>
              </a:pPr>
              <a:endParaRPr lang="en-US"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949442" cy="3223721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330"/>
                </a:lnSpc>
                <a:spcBef>
                  <a:spcPct val="0"/>
                </a:spcBef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5546590" y="2677379"/>
            <a:ext cx="3529420" cy="50377"/>
          </a:xfrm>
          <a:custGeom>
            <a:avLst/>
            <a:gdLst/>
            <a:ahLst/>
            <a:cxnLst/>
            <a:rect l="l" t="t" r="r" b="b"/>
            <a:pathLst>
              <a:path w="7058839" h="100754">
                <a:moveTo>
                  <a:pt x="0" y="0"/>
                </a:moveTo>
                <a:lnTo>
                  <a:pt x="7058840" y="0"/>
                </a:lnTo>
                <a:lnTo>
                  <a:pt x="7058840" y="100754"/>
                </a:lnTo>
                <a:lnTo>
                  <a:pt x="0" y="1007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4474" b="-18942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Freeform 12"/>
          <p:cNvSpPr/>
          <p:nvPr/>
        </p:nvSpPr>
        <p:spPr>
          <a:xfrm rot="5400000">
            <a:off x="5958077" y="3975937"/>
            <a:ext cx="2567530" cy="61643"/>
          </a:xfrm>
          <a:custGeom>
            <a:avLst/>
            <a:gdLst/>
            <a:ahLst/>
            <a:cxnLst/>
            <a:rect l="l" t="t" r="r" b="b"/>
            <a:pathLst>
              <a:path w="5135059" h="123285">
                <a:moveTo>
                  <a:pt x="0" y="0"/>
                </a:moveTo>
                <a:lnTo>
                  <a:pt x="5135059" y="0"/>
                </a:lnTo>
                <a:lnTo>
                  <a:pt x="5135059" y="123285"/>
                </a:lnTo>
                <a:lnTo>
                  <a:pt x="0" y="12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41416" r="-6328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4999762" y="40774"/>
            <a:ext cx="4144238" cy="418631"/>
            <a:chOff x="0" y="0"/>
            <a:chExt cx="2012429" cy="22051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012429" cy="220513"/>
            </a:xfrm>
            <a:custGeom>
              <a:avLst/>
              <a:gdLst/>
              <a:ahLst/>
              <a:cxnLst/>
              <a:rect l="l" t="t" r="r" b="b"/>
              <a:pathLst>
                <a:path w="2012429" h="220513">
                  <a:moveTo>
                    <a:pt x="0" y="0"/>
                  </a:moveTo>
                  <a:lnTo>
                    <a:pt x="2012429" y="0"/>
                  </a:lnTo>
                  <a:lnTo>
                    <a:pt x="2012429" y="220513"/>
                  </a:lnTo>
                  <a:lnTo>
                    <a:pt x="0" y="2205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pPr defTabSz="457200">
                <a:buClrTx/>
              </a:pPr>
              <a:endParaRPr lang="en-US"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012429" cy="258613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330"/>
                </a:lnSpc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3" name="Freeform 63"/>
          <p:cNvSpPr/>
          <p:nvPr/>
        </p:nvSpPr>
        <p:spPr>
          <a:xfrm>
            <a:off x="9159357" y="2075272"/>
            <a:ext cx="1650834" cy="2717422"/>
          </a:xfrm>
          <a:custGeom>
            <a:avLst/>
            <a:gdLst/>
            <a:ahLst/>
            <a:cxnLst/>
            <a:rect l="l" t="t" r="r" b="b"/>
            <a:pathLst>
              <a:path w="3301667" h="5434843">
                <a:moveTo>
                  <a:pt x="0" y="0"/>
                </a:moveTo>
                <a:lnTo>
                  <a:pt x="3301667" y="0"/>
                </a:lnTo>
                <a:lnTo>
                  <a:pt x="3301667" y="5434843"/>
                </a:lnTo>
                <a:lnTo>
                  <a:pt x="0" y="54348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6" name="TextBox 66"/>
          <p:cNvSpPr txBox="1"/>
          <p:nvPr/>
        </p:nvSpPr>
        <p:spPr>
          <a:xfrm>
            <a:off x="5109697" y="100989"/>
            <a:ext cx="3820471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57200">
              <a:lnSpc>
                <a:spcPts val="2723"/>
              </a:lnSpc>
              <a:buClrTx/>
            </a:pPr>
            <a:r>
              <a:rPr lang="en-US" sz="2400" b="1" kern="1200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POSISI ANGGOTA WTO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84539" y="151336"/>
            <a:ext cx="4001768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457200">
              <a:lnSpc>
                <a:spcPts val="2723"/>
              </a:lnSpc>
              <a:buClrTx/>
            </a:pPr>
            <a:r>
              <a:rPr lang="en-US" sz="2750" b="1" kern="1200" dirty="0">
                <a:solidFill>
                  <a:srgbClr val="020202"/>
                </a:solidFill>
                <a:latin typeface="Now Bold"/>
                <a:ea typeface="Now Bold"/>
                <a:cs typeface="Now Bold"/>
                <a:sym typeface="Now Bold"/>
              </a:rPr>
              <a:t>POSISI INDONESIA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6445436" y="740324"/>
            <a:ext cx="1176973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57200">
              <a:lnSpc>
                <a:spcPts val="1500"/>
              </a:lnSpc>
              <a:spcBef>
                <a:spcPct val="0"/>
              </a:spcBef>
              <a:buClrTx/>
            </a:pPr>
            <a:r>
              <a:rPr lang="en-US" sz="1500" kern="1200" spc="63" dirty="0">
                <a:solidFill>
                  <a:schemeClr val="bg1"/>
                </a:solidFill>
                <a:latin typeface="Alfa Slab One"/>
                <a:ea typeface="Alfa Slab One"/>
                <a:cs typeface="Alfa Slab One"/>
                <a:sym typeface="Alfa Slab One"/>
              </a:rPr>
              <a:t>MENOLAK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A1F59F0-CE56-7FF7-C06F-7FC9D8528203}"/>
              </a:ext>
            </a:extLst>
          </p:cNvPr>
          <p:cNvGrpSpPr/>
          <p:nvPr/>
        </p:nvGrpSpPr>
        <p:grpSpPr>
          <a:xfrm>
            <a:off x="5367213" y="1025570"/>
            <a:ext cx="3370469" cy="3848828"/>
            <a:chOff x="5222271" y="589063"/>
            <a:chExt cx="3370469" cy="3848828"/>
          </a:xfrm>
        </p:grpSpPr>
        <p:grpSp>
          <p:nvGrpSpPr>
            <p:cNvPr id="8" name="Group 8"/>
            <p:cNvGrpSpPr/>
            <p:nvPr/>
          </p:nvGrpSpPr>
          <p:grpSpPr>
            <a:xfrm>
              <a:off x="7558693" y="3383545"/>
              <a:ext cx="726059" cy="555985"/>
              <a:chOff x="0" y="0"/>
              <a:chExt cx="1936156" cy="1482626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91664" cy="1466753"/>
              </a:xfrm>
              <a:custGeom>
                <a:avLst/>
                <a:gdLst/>
                <a:ahLst/>
                <a:cxnLst/>
                <a:rect l="l" t="t" r="r" b="b"/>
                <a:pathLst>
                  <a:path w="891664" h="1466753">
                    <a:moveTo>
                      <a:pt x="0" y="0"/>
                    </a:moveTo>
                    <a:lnTo>
                      <a:pt x="891664" y="0"/>
                    </a:lnTo>
                    <a:lnTo>
                      <a:pt x="891664" y="1466753"/>
                    </a:lnTo>
                    <a:lnTo>
                      <a:pt x="0" y="14667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981296" y="134501"/>
                <a:ext cx="954860" cy="1348125"/>
              </a:xfrm>
              <a:custGeom>
                <a:avLst/>
                <a:gdLst/>
                <a:ahLst/>
                <a:cxnLst/>
                <a:rect l="l" t="t" r="r" b="b"/>
                <a:pathLst>
                  <a:path w="954860" h="1348125">
                    <a:moveTo>
                      <a:pt x="0" y="0"/>
                    </a:moveTo>
                    <a:lnTo>
                      <a:pt x="954860" y="0"/>
                    </a:lnTo>
                    <a:lnTo>
                      <a:pt x="954860" y="1348125"/>
                    </a:lnTo>
                    <a:lnTo>
                      <a:pt x="0" y="13481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b="-19794"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5222271" y="3011706"/>
              <a:ext cx="1666710" cy="1426185"/>
              <a:chOff x="0" y="0"/>
              <a:chExt cx="4444560" cy="3803161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481112" y="0"/>
                <a:ext cx="777030" cy="1278186"/>
              </a:xfrm>
              <a:custGeom>
                <a:avLst/>
                <a:gdLst/>
                <a:ahLst/>
                <a:cxnLst/>
                <a:rect l="l" t="t" r="r" b="b"/>
                <a:pathLst>
                  <a:path w="777030" h="1278186">
                    <a:moveTo>
                      <a:pt x="0" y="0"/>
                    </a:moveTo>
                    <a:lnTo>
                      <a:pt x="777030" y="0"/>
                    </a:lnTo>
                    <a:lnTo>
                      <a:pt x="777030" y="1278186"/>
                    </a:lnTo>
                    <a:lnTo>
                      <a:pt x="0" y="127818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" name="Freeform 18"/>
              <p:cNvSpPr/>
              <p:nvPr/>
            </p:nvSpPr>
            <p:spPr>
              <a:xfrm>
                <a:off x="1526467" y="0"/>
                <a:ext cx="777030" cy="1278186"/>
              </a:xfrm>
              <a:custGeom>
                <a:avLst/>
                <a:gdLst/>
                <a:ahLst/>
                <a:cxnLst/>
                <a:rect l="l" t="t" r="r" b="b"/>
                <a:pathLst>
                  <a:path w="777030" h="1278186">
                    <a:moveTo>
                      <a:pt x="0" y="0"/>
                    </a:moveTo>
                    <a:lnTo>
                      <a:pt x="777031" y="0"/>
                    </a:lnTo>
                    <a:lnTo>
                      <a:pt x="777031" y="1278186"/>
                    </a:lnTo>
                    <a:lnTo>
                      <a:pt x="0" y="127818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" name="Freeform 19"/>
              <p:cNvSpPr/>
              <p:nvPr/>
            </p:nvSpPr>
            <p:spPr>
              <a:xfrm>
                <a:off x="3578754" y="42767"/>
                <a:ext cx="777030" cy="1278186"/>
              </a:xfrm>
              <a:custGeom>
                <a:avLst/>
                <a:gdLst/>
                <a:ahLst/>
                <a:cxnLst/>
                <a:rect l="l" t="t" r="r" b="b"/>
                <a:pathLst>
                  <a:path w="777030" h="1278186">
                    <a:moveTo>
                      <a:pt x="0" y="0"/>
                    </a:moveTo>
                    <a:lnTo>
                      <a:pt x="777030" y="0"/>
                    </a:lnTo>
                    <a:lnTo>
                      <a:pt x="777030" y="1278186"/>
                    </a:lnTo>
                    <a:lnTo>
                      <a:pt x="0" y="127818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2571806" y="0"/>
                <a:ext cx="776498" cy="1278186"/>
              </a:xfrm>
              <a:custGeom>
                <a:avLst/>
                <a:gdLst/>
                <a:ahLst/>
                <a:cxnLst/>
                <a:rect l="l" t="t" r="r" b="b"/>
                <a:pathLst>
                  <a:path w="776498" h="1278186">
                    <a:moveTo>
                      <a:pt x="0" y="0"/>
                    </a:moveTo>
                    <a:lnTo>
                      <a:pt x="776498" y="0"/>
                    </a:lnTo>
                    <a:lnTo>
                      <a:pt x="776498" y="1278186"/>
                    </a:lnTo>
                    <a:lnTo>
                      <a:pt x="0" y="127818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863981" y="1278186"/>
                <a:ext cx="776434" cy="1270240"/>
              </a:xfrm>
              <a:custGeom>
                <a:avLst/>
                <a:gdLst/>
                <a:ahLst/>
                <a:cxnLst/>
                <a:rect l="l" t="t" r="r" b="b"/>
                <a:pathLst>
                  <a:path w="776434" h="1270240">
                    <a:moveTo>
                      <a:pt x="0" y="0"/>
                    </a:moveTo>
                    <a:lnTo>
                      <a:pt x="776434" y="0"/>
                    </a:lnTo>
                    <a:lnTo>
                      <a:pt x="776434" y="1270240"/>
                    </a:lnTo>
                    <a:lnTo>
                      <a:pt x="0" y="127024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2510326"/>
                <a:ext cx="4444560" cy="129283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 defTabSz="457200">
                  <a:lnSpc>
                    <a:spcPts val="1260"/>
                  </a:lnSpc>
                  <a:spcBef>
                    <a:spcPct val="0"/>
                  </a:spcBef>
                  <a:buClrTx/>
                </a:pPr>
                <a:r>
                  <a:rPr lang="en-US" sz="900" kern="1200" dirty="0">
                    <a:solidFill>
                      <a:schemeClr val="bg1"/>
                    </a:solidFill>
                    <a:latin typeface="Now"/>
                    <a:ea typeface="Now"/>
                    <a:cs typeface="Now"/>
                    <a:sym typeface="Now"/>
                  </a:rPr>
                  <a:t>Amerika </a:t>
                </a:r>
                <a:r>
                  <a:rPr lang="en-US" sz="900" kern="1200" dirty="0" err="1">
                    <a:solidFill>
                      <a:schemeClr val="bg1"/>
                    </a:solidFill>
                    <a:latin typeface="Now"/>
                    <a:ea typeface="Now"/>
                    <a:cs typeface="Now"/>
                    <a:sym typeface="Now"/>
                  </a:rPr>
                  <a:t>Serikat</a:t>
                </a:r>
                <a:r>
                  <a:rPr lang="en-US" sz="900" kern="1200" dirty="0">
                    <a:solidFill>
                      <a:schemeClr val="bg1"/>
                    </a:solidFill>
                    <a:latin typeface="Now"/>
                    <a:ea typeface="Now"/>
                    <a:cs typeface="Now"/>
                    <a:sym typeface="Now"/>
                  </a:rPr>
                  <a:t>, Kanada, Kosta Rika, Australia, China, </a:t>
                </a:r>
                <a:r>
                  <a:rPr lang="en-US" sz="900" kern="1200" dirty="0" err="1">
                    <a:solidFill>
                      <a:schemeClr val="bg1"/>
                    </a:solidFill>
                    <a:latin typeface="Now"/>
                    <a:ea typeface="Now"/>
                    <a:cs typeface="Now"/>
                    <a:sym typeface="Now"/>
                  </a:rPr>
                  <a:t>Jepang</a:t>
                </a:r>
                <a:r>
                  <a:rPr lang="en-US" sz="900" kern="1200" dirty="0">
                    <a:solidFill>
                      <a:schemeClr val="bg1"/>
                    </a:solidFill>
                    <a:latin typeface="Now"/>
                    <a:ea typeface="Now"/>
                    <a:cs typeface="Now"/>
                    <a:sym typeface="Now"/>
                  </a:rPr>
                  <a:t>, Korea</a:t>
                </a:r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1914982" y="1185767"/>
                <a:ext cx="827370" cy="1361926"/>
              </a:xfrm>
              <a:custGeom>
                <a:avLst/>
                <a:gdLst/>
                <a:ahLst/>
                <a:cxnLst/>
                <a:rect l="l" t="t" r="r" b="b"/>
                <a:pathLst>
                  <a:path w="827370" h="1361926">
                    <a:moveTo>
                      <a:pt x="0" y="0"/>
                    </a:moveTo>
                    <a:lnTo>
                      <a:pt x="827370" y="0"/>
                    </a:lnTo>
                    <a:lnTo>
                      <a:pt x="827370" y="1361926"/>
                    </a:lnTo>
                    <a:lnTo>
                      <a:pt x="0" y="13619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2902492" y="1347337"/>
                <a:ext cx="1026520" cy="1283433"/>
              </a:xfrm>
              <a:custGeom>
                <a:avLst/>
                <a:gdLst/>
                <a:ahLst/>
                <a:cxnLst/>
                <a:rect l="l" t="t" r="r" b="b"/>
                <a:pathLst>
                  <a:path w="1026520" h="1283433">
                    <a:moveTo>
                      <a:pt x="0" y="0"/>
                    </a:moveTo>
                    <a:lnTo>
                      <a:pt x="1026520" y="0"/>
                    </a:lnTo>
                    <a:lnTo>
                      <a:pt x="1026520" y="1283433"/>
                    </a:lnTo>
                    <a:lnTo>
                      <a:pt x="0" y="128343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4"/>
                <a:stretch>
                  <a:fillRect b="-35276"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716097" y="589063"/>
              <a:ext cx="2313191" cy="1128047"/>
              <a:chOff x="0" y="0"/>
              <a:chExt cx="6168509" cy="3008126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53544" cy="1405011"/>
              </a:xfrm>
              <a:custGeom>
                <a:avLst/>
                <a:gdLst/>
                <a:ahLst/>
                <a:cxnLst/>
                <a:rect l="l" t="t" r="r" b="b"/>
                <a:pathLst>
                  <a:path w="853544" h="1405011">
                    <a:moveTo>
                      <a:pt x="0" y="0"/>
                    </a:moveTo>
                    <a:lnTo>
                      <a:pt x="853544" y="0"/>
                    </a:lnTo>
                    <a:lnTo>
                      <a:pt x="853544" y="1405011"/>
                    </a:lnTo>
                    <a:lnTo>
                      <a:pt x="0" y="140501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" name="Freeform 27"/>
              <p:cNvSpPr/>
              <p:nvPr/>
            </p:nvSpPr>
            <p:spPr>
              <a:xfrm>
                <a:off x="853544" y="79109"/>
                <a:ext cx="854129" cy="1405011"/>
              </a:xfrm>
              <a:custGeom>
                <a:avLst/>
                <a:gdLst/>
                <a:ahLst/>
                <a:cxnLst/>
                <a:rect l="l" t="t" r="r" b="b"/>
                <a:pathLst>
                  <a:path w="854129" h="1405011">
                    <a:moveTo>
                      <a:pt x="0" y="0"/>
                    </a:moveTo>
                    <a:lnTo>
                      <a:pt x="854129" y="0"/>
                    </a:lnTo>
                    <a:lnTo>
                      <a:pt x="854129" y="1405011"/>
                    </a:lnTo>
                    <a:lnTo>
                      <a:pt x="0" y="140501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1769541" y="106954"/>
                <a:ext cx="880686" cy="1448695"/>
              </a:xfrm>
              <a:custGeom>
                <a:avLst/>
                <a:gdLst/>
                <a:ahLst/>
                <a:cxnLst/>
                <a:rect l="l" t="t" r="r" b="b"/>
                <a:pathLst>
                  <a:path w="880686" h="1448695">
                    <a:moveTo>
                      <a:pt x="0" y="0"/>
                    </a:moveTo>
                    <a:lnTo>
                      <a:pt x="880686" y="0"/>
                    </a:lnTo>
                    <a:lnTo>
                      <a:pt x="880686" y="1448695"/>
                    </a:lnTo>
                    <a:lnTo>
                      <a:pt x="0" y="144869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" name="Freeform 29"/>
              <p:cNvSpPr/>
              <p:nvPr/>
            </p:nvSpPr>
            <p:spPr>
              <a:xfrm>
                <a:off x="5316304" y="153803"/>
                <a:ext cx="852205" cy="1401845"/>
              </a:xfrm>
              <a:custGeom>
                <a:avLst/>
                <a:gdLst/>
                <a:ahLst/>
                <a:cxnLst/>
                <a:rect l="l" t="t" r="r" b="b"/>
                <a:pathLst>
                  <a:path w="852205" h="1401845">
                    <a:moveTo>
                      <a:pt x="0" y="0"/>
                    </a:moveTo>
                    <a:lnTo>
                      <a:pt x="852205" y="0"/>
                    </a:lnTo>
                    <a:lnTo>
                      <a:pt x="852205" y="1401846"/>
                    </a:lnTo>
                    <a:lnTo>
                      <a:pt x="0" y="140184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2469078" y="75710"/>
                <a:ext cx="1004388" cy="1460138"/>
              </a:xfrm>
              <a:custGeom>
                <a:avLst/>
                <a:gdLst/>
                <a:ahLst/>
                <a:cxnLst/>
                <a:rect l="l" t="t" r="r" b="b"/>
                <a:pathLst>
                  <a:path w="1004388" h="1460138">
                    <a:moveTo>
                      <a:pt x="0" y="0"/>
                    </a:moveTo>
                    <a:lnTo>
                      <a:pt x="1004388" y="0"/>
                    </a:lnTo>
                    <a:lnTo>
                      <a:pt x="1004388" y="1460138"/>
                    </a:lnTo>
                    <a:lnTo>
                      <a:pt x="0" y="14601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9"/>
                <a:stretch>
                  <a:fillRect b="-15852"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911279" y="1596317"/>
                <a:ext cx="858262" cy="1411809"/>
              </a:xfrm>
              <a:custGeom>
                <a:avLst/>
                <a:gdLst/>
                <a:ahLst/>
                <a:cxnLst/>
                <a:rect l="l" t="t" r="r" b="b"/>
                <a:pathLst>
                  <a:path w="858262" h="1411809">
                    <a:moveTo>
                      <a:pt x="0" y="0"/>
                    </a:moveTo>
                    <a:lnTo>
                      <a:pt x="858262" y="0"/>
                    </a:lnTo>
                    <a:lnTo>
                      <a:pt x="858262" y="1411809"/>
                    </a:lnTo>
                    <a:lnTo>
                      <a:pt x="0" y="141180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1707673" y="1549441"/>
                <a:ext cx="858262" cy="1411809"/>
              </a:xfrm>
              <a:custGeom>
                <a:avLst/>
                <a:gdLst/>
                <a:ahLst/>
                <a:cxnLst/>
                <a:rect l="l" t="t" r="r" b="b"/>
                <a:pathLst>
                  <a:path w="858262" h="1411809">
                    <a:moveTo>
                      <a:pt x="0" y="0"/>
                    </a:moveTo>
                    <a:lnTo>
                      <a:pt x="858262" y="0"/>
                    </a:lnTo>
                    <a:lnTo>
                      <a:pt x="858262" y="1411808"/>
                    </a:lnTo>
                    <a:lnTo>
                      <a:pt x="0" y="141180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3536966" y="109602"/>
                <a:ext cx="866444" cy="1426245"/>
              </a:xfrm>
              <a:custGeom>
                <a:avLst/>
                <a:gdLst/>
                <a:ahLst/>
                <a:cxnLst/>
                <a:rect l="l" t="t" r="r" b="b"/>
                <a:pathLst>
                  <a:path w="866444" h="1426245">
                    <a:moveTo>
                      <a:pt x="0" y="0"/>
                    </a:moveTo>
                    <a:lnTo>
                      <a:pt x="866444" y="0"/>
                    </a:lnTo>
                    <a:lnTo>
                      <a:pt x="866444" y="1426246"/>
                    </a:lnTo>
                    <a:lnTo>
                      <a:pt x="0" y="142624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4466910" y="109602"/>
                <a:ext cx="849394" cy="1398179"/>
              </a:xfrm>
              <a:custGeom>
                <a:avLst/>
                <a:gdLst/>
                <a:ahLst/>
                <a:cxnLst/>
                <a:rect l="l" t="t" r="r" b="b"/>
                <a:pathLst>
                  <a:path w="849394" h="1398179">
                    <a:moveTo>
                      <a:pt x="0" y="0"/>
                    </a:moveTo>
                    <a:lnTo>
                      <a:pt x="849394" y="0"/>
                    </a:lnTo>
                    <a:lnTo>
                      <a:pt x="849394" y="1398179"/>
                    </a:lnTo>
                    <a:lnTo>
                      <a:pt x="0" y="139817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" name="Freeform 35"/>
              <p:cNvSpPr/>
              <p:nvPr/>
            </p:nvSpPr>
            <p:spPr>
              <a:xfrm>
                <a:off x="0" y="1585413"/>
                <a:ext cx="839592" cy="1382044"/>
              </a:xfrm>
              <a:custGeom>
                <a:avLst/>
                <a:gdLst/>
                <a:ahLst/>
                <a:cxnLst/>
                <a:rect l="l" t="t" r="r" b="b"/>
                <a:pathLst>
                  <a:path w="839592" h="1382044">
                    <a:moveTo>
                      <a:pt x="0" y="0"/>
                    </a:moveTo>
                    <a:lnTo>
                      <a:pt x="839592" y="0"/>
                    </a:lnTo>
                    <a:lnTo>
                      <a:pt x="839592" y="1382045"/>
                    </a:lnTo>
                    <a:lnTo>
                      <a:pt x="0" y="138204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2707305" y="1636985"/>
                <a:ext cx="766161" cy="1261171"/>
              </a:xfrm>
              <a:custGeom>
                <a:avLst/>
                <a:gdLst/>
                <a:ahLst/>
                <a:cxnLst/>
                <a:rect l="l" t="t" r="r" b="b"/>
                <a:pathLst>
                  <a:path w="766161" h="1261171">
                    <a:moveTo>
                      <a:pt x="0" y="0"/>
                    </a:moveTo>
                    <a:lnTo>
                      <a:pt x="766161" y="0"/>
                    </a:lnTo>
                    <a:lnTo>
                      <a:pt x="766161" y="1261171"/>
                    </a:lnTo>
                    <a:lnTo>
                      <a:pt x="0" y="126117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" name="Freeform 37"/>
              <p:cNvSpPr/>
              <p:nvPr/>
            </p:nvSpPr>
            <p:spPr>
              <a:xfrm>
                <a:off x="3536966" y="1613051"/>
                <a:ext cx="795241" cy="1309038"/>
              </a:xfrm>
              <a:custGeom>
                <a:avLst/>
                <a:gdLst/>
                <a:ahLst/>
                <a:cxnLst/>
                <a:rect l="l" t="t" r="r" b="b"/>
                <a:pathLst>
                  <a:path w="795241" h="1309038">
                    <a:moveTo>
                      <a:pt x="0" y="0"/>
                    </a:moveTo>
                    <a:lnTo>
                      <a:pt x="795241" y="0"/>
                    </a:lnTo>
                    <a:lnTo>
                      <a:pt x="795241" y="1309039"/>
                    </a:lnTo>
                    <a:lnTo>
                      <a:pt x="0" y="130903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" name="Freeform 38"/>
              <p:cNvSpPr/>
              <p:nvPr/>
            </p:nvSpPr>
            <p:spPr>
              <a:xfrm>
                <a:off x="4524326" y="1665428"/>
                <a:ext cx="898881" cy="1179834"/>
              </a:xfrm>
              <a:custGeom>
                <a:avLst/>
                <a:gdLst/>
                <a:ahLst/>
                <a:cxnLst/>
                <a:rect l="l" t="t" r="r" b="b"/>
                <a:pathLst>
                  <a:path w="898881" h="1179834">
                    <a:moveTo>
                      <a:pt x="0" y="0"/>
                    </a:moveTo>
                    <a:lnTo>
                      <a:pt x="898881" y="0"/>
                    </a:lnTo>
                    <a:lnTo>
                      <a:pt x="898881" y="1179834"/>
                    </a:lnTo>
                    <a:lnTo>
                      <a:pt x="0" y="117983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7"/>
                <a:stretch>
                  <a:fillRect b="-28857"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64" name="TextBox 64"/>
            <p:cNvSpPr txBox="1"/>
            <p:nvPr/>
          </p:nvSpPr>
          <p:spPr>
            <a:xfrm>
              <a:off x="5345203" y="1698060"/>
              <a:ext cx="3178263" cy="4848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457200">
                <a:lnSpc>
                  <a:spcPts val="1260"/>
                </a:lnSpc>
                <a:spcBef>
                  <a:spcPct val="0"/>
                </a:spcBef>
                <a:buClrTx/>
              </a:pPr>
              <a:r>
                <a:rPr lang="en-US" sz="900" kern="1200" dirty="0" err="1">
                  <a:solidFill>
                    <a:schemeClr val="bg1"/>
                  </a:solidFill>
                  <a:latin typeface="Now"/>
                  <a:ea typeface="Now"/>
                  <a:cs typeface="Now"/>
                  <a:sym typeface="Now"/>
                </a:rPr>
                <a:t>Kolombia</a:t>
              </a:r>
              <a:r>
                <a:rPr lang="en-US" sz="900" kern="1200" dirty="0">
                  <a:solidFill>
                    <a:schemeClr val="bg1"/>
                  </a:solidFill>
                  <a:latin typeface="Now"/>
                  <a:ea typeface="Now"/>
                  <a:cs typeface="Now"/>
                  <a:sym typeface="Now"/>
                </a:rPr>
                <a:t>, </a:t>
              </a:r>
              <a:r>
                <a:rPr lang="en-US" sz="900" kern="1200" dirty="0" err="1">
                  <a:solidFill>
                    <a:schemeClr val="bg1"/>
                  </a:solidFill>
                  <a:latin typeface="Now"/>
                  <a:ea typeface="Now"/>
                  <a:cs typeface="Now"/>
                  <a:sym typeface="Now"/>
                </a:rPr>
                <a:t>Ekuador</a:t>
              </a:r>
              <a:r>
                <a:rPr lang="en-US" sz="900" kern="1200" dirty="0">
                  <a:solidFill>
                    <a:schemeClr val="bg1"/>
                  </a:solidFill>
                  <a:latin typeface="Now"/>
                  <a:ea typeface="Now"/>
                  <a:cs typeface="Now"/>
                  <a:sym typeface="Now"/>
                </a:rPr>
                <a:t>, Argentina, Paraguay, Guatemala, </a:t>
              </a:r>
              <a:r>
                <a:rPr lang="en-US" sz="900" kern="1200" dirty="0" err="1">
                  <a:solidFill>
                    <a:schemeClr val="bg1"/>
                  </a:solidFill>
                  <a:latin typeface="Now"/>
                  <a:ea typeface="Now"/>
                  <a:cs typeface="Now"/>
                  <a:sym typeface="Now"/>
                </a:rPr>
                <a:t>Brasil</a:t>
              </a:r>
              <a:r>
                <a:rPr lang="en-US" sz="900" kern="1200" dirty="0">
                  <a:solidFill>
                    <a:schemeClr val="bg1"/>
                  </a:solidFill>
                  <a:latin typeface="Now"/>
                  <a:ea typeface="Now"/>
                  <a:cs typeface="Now"/>
                  <a:sym typeface="Now"/>
                </a:rPr>
                <a:t>, India, Bangladesh, </a:t>
              </a:r>
              <a:r>
                <a:rPr lang="en-US" sz="900" kern="1200" dirty="0" err="1">
                  <a:solidFill>
                    <a:schemeClr val="bg1"/>
                  </a:solidFill>
                  <a:latin typeface="Now"/>
                  <a:ea typeface="Now"/>
                  <a:cs typeface="Now"/>
                  <a:sym typeface="Now"/>
                </a:rPr>
                <a:t>Rusia</a:t>
              </a:r>
              <a:r>
                <a:rPr lang="en-US" sz="900" kern="1200" dirty="0">
                  <a:solidFill>
                    <a:schemeClr val="bg1"/>
                  </a:solidFill>
                  <a:latin typeface="Now"/>
                  <a:ea typeface="Now"/>
                  <a:cs typeface="Now"/>
                  <a:sym typeface="Now"/>
                </a:rPr>
                <a:t>, Indonesia, Thailand, Saudi Arabia, </a:t>
              </a:r>
              <a:r>
                <a:rPr lang="en-US" sz="900" kern="1200" dirty="0" err="1">
                  <a:solidFill>
                    <a:schemeClr val="bg1"/>
                  </a:solidFill>
                  <a:latin typeface="Now"/>
                  <a:ea typeface="Now"/>
                  <a:cs typeface="Now"/>
                  <a:sym typeface="Now"/>
                </a:rPr>
                <a:t>Kamerun</a:t>
              </a:r>
              <a:r>
                <a:rPr lang="en-US" sz="900" kern="1200" dirty="0">
                  <a:solidFill>
                    <a:schemeClr val="bg1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7404798" y="4195484"/>
              <a:ext cx="929402" cy="1513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457200">
                <a:lnSpc>
                  <a:spcPts val="1260"/>
                </a:lnSpc>
                <a:spcBef>
                  <a:spcPct val="0"/>
                </a:spcBef>
                <a:buClrTx/>
              </a:pPr>
              <a:r>
                <a:rPr lang="en-US" sz="900" kern="1200" dirty="0">
                  <a:solidFill>
                    <a:schemeClr val="bg1"/>
                  </a:solidFill>
                  <a:latin typeface="Now"/>
                  <a:ea typeface="Now"/>
                  <a:cs typeface="Now"/>
                  <a:sym typeface="Now"/>
                </a:rPr>
                <a:t>Swiss, </a:t>
              </a:r>
              <a:r>
                <a:rPr lang="en-US" sz="900" kern="1200" dirty="0" err="1">
                  <a:solidFill>
                    <a:schemeClr val="bg1"/>
                  </a:solidFill>
                  <a:latin typeface="Now"/>
                  <a:ea typeface="Now"/>
                  <a:cs typeface="Now"/>
                  <a:sym typeface="Now"/>
                </a:rPr>
                <a:t>Norwegia</a:t>
              </a:r>
              <a:r>
                <a:rPr lang="en-US" sz="900" kern="1200" dirty="0">
                  <a:solidFill>
                    <a:schemeClr val="bg1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5584496" y="2582776"/>
              <a:ext cx="942261" cy="1923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457200">
                <a:lnSpc>
                  <a:spcPts val="1500"/>
                </a:lnSpc>
                <a:spcBef>
                  <a:spcPct val="0"/>
                </a:spcBef>
                <a:buClrTx/>
              </a:pPr>
              <a:r>
                <a:rPr lang="en-US" sz="1500" kern="1200" spc="63" dirty="0">
                  <a:solidFill>
                    <a:schemeClr val="bg1"/>
                  </a:solidFill>
                  <a:latin typeface="Alfa Slab One"/>
                  <a:ea typeface="Alfa Slab One"/>
                  <a:cs typeface="Alfa Slab One"/>
                  <a:sym typeface="Alfa Slab One"/>
                </a:rPr>
                <a:t>NETRAL</a:t>
              </a:r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7049372" y="2568340"/>
              <a:ext cx="1543368" cy="1923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457200">
                <a:lnSpc>
                  <a:spcPts val="1500"/>
                </a:lnSpc>
                <a:spcBef>
                  <a:spcPct val="0"/>
                </a:spcBef>
                <a:buClrTx/>
              </a:pPr>
              <a:r>
                <a:rPr lang="en-US" sz="1500" kern="1200" spc="63" dirty="0">
                  <a:solidFill>
                    <a:schemeClr val="bg1"/>
                  </a:solidFill>
                  <a:latin typeface="Alfa Slab One"/>
                  <a:ea typeface="Alfa Slab One"/>
                  <a:cs typeface="Alfa Slab One"/>
                  <a:sym typeface="Alfa Slab One"/>
                </a:rPr>
                <a:t>MENDUKUNG</a:t>
              </a:r>
            </a:p>
          </p:txBody>
        </p:sp>
      </p:grpSp>
      <p:sp>
        <p:nvSpPr>
          <p:cNvPr id="78" name="Freeform 5">
            <a:extLst>
              <a:ext uri="{FF2B5EF4-FFF2-40B4-BE49-F238E27FC236}">
                <a16:creationId xmlns:a16="http://schemas.microsoft.com/office/drawing/2014/main" id="{AB55B07E-E152-042E-BBFC-6AB516F9E68C}"/>
              </a:ext>
            </a:extLst>
          </p:cNvPr>
          <p:cNvSpPr/>
          <p:nvPr/>
        </p:nvSpPr>
        <p:spPr>
          <a:xfrm rot="-5400000">
            <a:off x="410623" y="3247677"/>
            <a:ext cx="764012" cy="1293553"/>
          </a:xfrm>
          <a:custGeom>
            <a:avLst/>
            <a:gdLst/>
            <a:ahLst/>
            <a:cxnLst/>
            <a:rect l="l" t="t" r="r" b="b"/>
            <a:pathLst>
              <a:path w="1528024" h="2587106">
                <a:moveTo>
                  <a:pt x="0" y="0"/>
                </a:moveTo>
                <a:lnTo>
                  <a:pt x="1528023" y="0"/>
                </a:lnTo>
                <a:lnTo>
                  <a:pt x="1528023" y="2587106"/>
                </a:lnTo>
                <a:lnTo>
                  <a:pt x="0" y="2587106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-100003" r="-100993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9" name="TextBox 6">
            <a:extLst>
              <a:ext uri="{FF2B5EF4-FFF2-40B4-BE49-F238E27FC236}">
                <a16:creationId xmlns:a16="http://schemas.microsoft.com/office/drawing/2014/main" id="{23A13D5B-93B0-45C3-174F-FD5786227122}"/>
              </a:ext>
            </a:extLst>
          </p:cNvPr>
          <p:cNvSpPr txBox="1"/>
          <p:nvPr/>
        </p:nvSpPr>
        <p:spPr>
          <a:xfrm>
            <a:off x="1751599" y="822595"/>
            <a:ext cx="1880327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D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lbert Sans"/>
                <a:cs typeface="Albert Sans"/>
                <a:sym typeface="Albert Sans"/>
              </a:rPr>
              <a:t>EUDR </a:t>
            </a:r>
            <a:r>
              <a:rPr kumimoji="0" lang="en-ID" sz="12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lbert Sans"/>
                <a:cs typeface="Albert Sans"/>
                <a:sym typeface="Albert Sans"/>
              </a:rPr>
              <a:t>tidak</a:t>
            </a:r>
            <a:r>
              <a:rPr kumimoji="0" lang="en-ID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lbert Sans"/>
                <a:cs typeface="Albert Sans"/>
                <a:sym typeface="Albert Sans"/>
              </a:rPr>
              <a:t> </a:t>
            </a:r>
            <a:r>
              <a:rPr kumimoji="0" lang="en-ID" sz="12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lbert Sans"/>
                <a:cs typeface="Albert Sans"/>
                <a:sym typeface="Albert Sans"/>
              </a:rPr>
              <a:t>sejalan</a:t>
            </a:r>
            <a:r>
              <a:rPr kumimoji="0" lang="en-ID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lbert Sans"/>
                <a:cs typeface="Albert Sans"/>
                <a:sym typeface="Albert Sans"/>
              </a:rPr>
              <a:t> </a:t>
            </a:r>
            <a:r>
              <a:rPr kumimoji="0" lang="en-ID" sz="12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lbert Sans"/>
                <a:cs typeface="Albert Sans"/>
                <a:sym typeface="Albert Sans"/>
              </a:rPr>
              <a:t>dengan</a:t>
            </a:r>
            <a:r>
              <a:rPr kumimoji="0" lang="en-ID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lbert Sans"/>
                <a:cs typeface="Albert Sans"/>
                <a:sym typeface="Albert Sans"/>
              </a:rPr>
              <a:t> </a:t>
            </a:r>
            <a:r>
              <a:rPr kumimoji="0" lang="en-ID" sz="12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lbert Sans"/>
                <a:cs typeface="Albert Sans"/>
                <a:sym typeface="Albert Sans"/>
              </a:rPr>
              <a:t>prinsip-prinsip</a:t>
            </a:r>
            <a:r>
              <a:rPr kumimoji="0" lang="en-ID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lbert Sans"/>
                <a:cs typeface="Albert Sans"/>
                <a:sym typeface="Albert Sans"/>
              </a:rPr>
              <a:t> dan </a:t>
            </a:r>
            <a:r>
              <a:rPr kumimoji="0" lang="en-ID" sz="12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lbert Sans"/>
                <a:cs typeface="Albert Sans"/>
                <a:sym typeface="Albert Sans"/>
              </a:rPr>
              <a:t>aturan</a:t>
            </a:r>
            <a:r>
              <a:rPr kumimoji="0" lang="en-ID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lbert Sans"/>
                <a:cs typeface="Albert Sans"/>
                <a:sym typeface="Albert Sans"/>
              </a:rPr>
              <a:t> WTO</a:t>
            </a:r>
            <a:endParaRPr kumimoji="0" lang="en-ID" sz="1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Nunito"/>
              <a:cs typeface="Nunito"/>
              <a:sym typeface="Nunito"/>
            </a:endParaRPr>
          </a:p>
        </p:txBody>
      </p:sp>
      <p:sp>
        <p:nvSpPr>
          <p:cNvPr id="80" name="TextBox 7">
            <a:extLst>
              <a:ext uri="{FF2B5EF4-FFF2-40B4-BE49-F238E27FC236}">
                <a16:creationId xmlns:a16="http://schemas.microsoft.com/office/drawing/2014/main" id="{29ED0D94-AA98-B2A7-A5A5-D35A32B05BA7}"/>
              </a:ext>
            </a:extLst>
          </p:cNvPr>
          <p:cNvSpPr txBox="1"/>
          <p:nvPr/>
        </p:nvSpPr>
        <p:spPr>
          <a:xfrm>
            <a:off x="313371" y="2104315"/>
            <a:ext cx="1708486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buClr>
                <a:srgbClr val="000000"/>
              </a:buClr>
              <a:buFont typeface="Arial"/>
              <a:buNone/>
            </a:pP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EUDR </a:t>
            </a:r>
            <a:r>
              <a:rPr lang="en-ID" sz="1200" b="1" dirty="0" err="1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tidak</a:t>
            </a: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 </a:t>
            </a:r>
            <a:r>
              <a:rPr lang="en-ID" sz="1200" b="1" dirty="0" err="1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sejalan</a:t>
            </a: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 </a:t>
            </a:r>
            <a:r>
              <a:rPr lang="en-ID" sz="1200" b="1" dirty="0" err="1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dengan</a:t>
            </a: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 </a:t>
            </a:r>
            <a:r>
              <a:rPr lang="en-ID" sz="1200" b="1" dirty="0" err="1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semangat</a:t>
            </a: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 </a:t>
            </a:r>
            <a:r>
              <a:rPr lang="en-ID" sz="1200" b="1" dirty="0" err="1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kerja</a:t>
            </a: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 </a:t>
            </a:r>
            <a:r>
              <a:rPr lang="en-ID" sz="1200" b="1" dirty="0" err="1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sama</a:t>
            </a: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 </a:t>
            </a:r>
            <a:r>
              <a:rPr lang="en-ID" sz="1200" b="1" dirty="0" err="1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untuk</a:t>
            </a: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 </a:t>
            </a:r>
            <a:r>
              <a:rPr lang="en-ID" sz="1200" b="1" dirty="0" err="1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mengatasi</a:t>
            </a: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 </a:t>
            </a:r>
            <a:r>
              <a:rPr lang="en-ID" sz="1200" b="1" dirty="0" err="1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isu</a:t>
            </a: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 </a:t>
            </a:r>
            <a:r>
              <a:rPr lang="en-ID" sz="1200" b="1" dirty="0" err="1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perubahan</a:t>
            </a: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 </a:t>
            </a:r>
            <a:r>
              <a:rPr lang="en-ID" sz="1200" b="1" dirty="0" err="1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iklim</a:t>
            </a: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 (SDGs, Paris Agreement, dan COP)</a:t>
            </a:r>
            <a:endParaRPr lang="en-ID" sz="1200" b="1" dirty="0">
              <a:solidFill>
                <a:schemeClr val="tx1"/>
              </a:solidFill>
              <a:ea typeface="Nunito"/>
              <a:cs typeface="Nunito"/>
              <a:sym typeface="Nunito"/>
            </a:endParaRPr>
          </a:p>
        </p:txBody>
      </p:sp>
      <p:sp>
        <p:nvSpPr>
          <p:cNvPr id="81" name="Freeform 8">
            <a:extLst>
              <a:ext uri="{FF2B5EF4-FFF2-40B4-BE49-F238E27FC236}">
                <a16:creationId xmlns:a16="http://schemas.microsoft.com/office/drawing/2014/main" id="{A8D8DB7B-EF58-D49E-6A4D-FF98F04A8503}"/>
              </a:ext>
            </a:extLst>
          </p:cNvPr>
          <p:cNvSpPr/>
          <p:nvPr/>
        </p:nvSpPr>
        <p:spPr>
          <a:xfrm rot="5400000">
            <a:off x="2570225" y="1880068"/>
            <a:ext cx="778147" cy="1383365"/>
          </a:xfrm>
          <a:custGeom>
            <a:avLst/>
            <a:gdLst/>
            <a:ahLst/>
            <a:cxnLst/>
            <a:rect l="l" t="t" r="r" b="b"/>
            <a:pathLst>
              <a:path w="1556293" h="2766730">
                <a:moveTo>
                  <a:pt x="0" y="0"/>
                </a:moveTo>
                <a:lnTo>
                  <a:pt x="1556292" y="0"/>
                </a:lnTo>
                <a:lnTo>
                  <a:pt x="1556292" y="2766730"/>
                </a:lnTo>
                <a:lnTo>
                  <a:pt x="0" y="2766730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r="-216047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2" name="Freeform 9">
            <a:extLst>
              <a:ext uri="{FF2B5EF4-FFF2-40B4-BE49-F238E27FC236}">
                <a16:creationId xmlns:a16="http://schemas.microsoft.com/office/drawing/2014/main" id="{A7D963DA-CA0D-AA71-AE30-B66F72B4728D}"/>
              </a:ext>
            </a:extLst>
          </p:cNvPr>
          <p:cNvSpPr/>
          <p:nvPr/>
        </p:nvSpPr>
        <p:spPr>
          <a:xfrm rot="-5400000">
            <a:off x="468927" y="730880"/>
            <a:ext cx="756101" cy="1305491"/>
          </a:xfrm>
          <a:custGeom>
            <a:avLst/>
            <a:gdLst/>
            <a:ahLst/>
            <a:cxnLst/>
            <a:rect l="l" t="t" r="r" b="b"/>
            <a:pathLst>
              <a:path w="1512201" h="2610981">
                <a:moveTo>
                  <a:pt x="0" y="0"/>
                </a:moveTo>
                <a:lnTo>
                  <a:pt x="1512201" y="0"/>
                </a:lnTo>
                <a:lnTo>
                  <a:pt x="1512201" y="2610980"/>
                </a:lnTo>
                <a:lnTo>
                  <a:pt x="0" y="2610980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-206952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3" name="Freeform 11">
            <a:extLst>
              <a:ext uri="{FF2B5EF4-FFF2-40B4-BE49-F238E27FC236}">
                <a16:creationId xmlns:a16="http://schemas.microsoft.com/office/drawing/2014/main" id="{391FD641-E576-0713-8933-655F1D9FDBE8}"/>
              </a:ext>
            </a:extLst>
          </p:cNvPr>
          <p:cNvSpPr/>
          <p:nvPr/>
        </p:nvSpPr>
        <p:spPr>
          <a:xfrm>
            <a:off x="3148789" y="2376820"/>
            <a:ext cx="284762" cy="389862"/>
          </a:xfrm>
          <a:custGeom>
            <a:avLst/>
            <a:gdLst/>
            <a:ahLst/>
            <a:cxnLst/>
            <a:rect l="l" t="t" r="r" b="b"/>
            <a:pathLst>
              <a:path w="569523" h="779723">
                <a:moveTo>
                  <a:pt x="0" y="0"/>
                </a:moveTo>
                <a:lnTo>
                  <a:pt x="569523" y="0"/>
                </a:lnTo>
                <a:lnTo>
                  <a:pt x="569523" y="779722"/>
                </a:lnTo>
                <a:lnTo>
                  <a:pt x="0" y="779722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4" name="TextBox 14">
            <a:extLst>
              <a:ext uri="{FF2B5EF4-FFF2-40B4-BE49-F238E27FC236}">
                <a16:creationId xmlns:a16="http://schemas.microsoft.com/office/drawing/2014/main" id="{76C6FD28-E33A-FD2B-C2CA-C90D331177B2}"/>
              </a:ext>
            </a:extLst>
          </p:cNvPr>
          <p:cNvSpPr txBox="1"/>
          <p:nvPr/>
        </p:nvSpPr>
        <p:spPr>
          <a:xfrm>
            <a:off x="1560329" y="3455517"/>
            <a:ext cx="1990796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buClr>
                <a:srgbClr val="000000"/>
              </a:buClr>
              <a:buFont typeface="Arial"/>
              <a:buNone/>
            </a:pP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EUDR </a:t>
            </a:r>
            <a:r>
              <a:rPr lang="en-ID" sz="1200" b="1" dirty="0" err="1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berpotensi</a:t>
            </a: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 </a:t>
            </a:r>
            <a:r>
              <a:rPr lang="en-ID" sz="1200" b="1" dirty="0" err="1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berdampak</a:t>
            </a: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 </a:t>
            </a:r>
            <a:r>
              <a:rPr lang="en-ID" sz="1200" b="1" dirty="0" err="1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negatif</a:t>
            </a: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 </a:t>
            </a:r>
            <a:r>
              <a:rPr lang="en-ID" sz="1200" b="1" dirty="0" err="1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terhadap</a:t>
            </a: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 </a:t>
            </a:r>
            <a:r>
              <a:rPr lang="en-ID" sz="1200" b="1" dirty="0" err="1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ekspor</a:t>
            </a: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 </a:t>
            </a:r>
            <a:r>
              <a:rPr lang="en-ID" sz="1200" b="1" dirty="0" err="1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beberapa</a:t>
            </a: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 </a:t>
            </a:r>
            <a:r>
              <a:rPr lang="en-ID" sz="1200" b="1" dirty="0" err="1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produk</a:t>
            </a: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 </a:t>
            </a:r>
            <a:r>
              <a:rPr lang="en-ID" sz="1200" b="1" dirty="0" err="1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unggulan</a:t>
            </a: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 Indonesia (</a:t>
            </a:r>
            <a:r>
              <a:rPr lang="en-ID" sz="1200" b="1" dirty="0" err="1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sawit</a:t>
            </a: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, kopi, </a:t>
            </a:r>
            <a:r>
              <a:rPr lang="en-ID" sz="1200" b="1" dirty="0" err="1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kakao</a:t>
            </a: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, </a:t>
            </a:r>
            <a:r>
              <a:rPr lang="en-ID" sz="1200" b="1" dirty="0" err="1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karet</a:t>
            </a: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, dan </a:t>
            </a:r>
            <a:r>
              <a:rPr lang="en-ID" sz="1200" b="1" dirty="0" err="1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kayu</a:t>
            </a:r>
            <a:r>
              <a:rPr lang="en-ID" sz="1200" b="1" dirty="0">
                <a:solidFill>
                  <a:schemeClr val="tx1"/>
                </a:solidFill>
                <a:ea typeface="Albert Sans"/>
                <a:cs typeface="Albert Sans"/>
                <a:sym typeface="Albert Sans"/>
              </a:rPr>
              <a:t>) </a:t>
            </a:r>
            <a:endParaRPr lang="en-ID" sz="1200" b="1" dirty="0">
              <a:solidFill>
                <a:schemeClr val="tx1"/>
              </a:solidFill>
              <a:ea typeface="Nunito"/>
              <a:cs typeface="Nunito"/>
              <a:sym typeface="Nunito"/>
            </a:endParaRPr>
          </a:p>
        </p:txBody>
      </p:sp>
      <p:sp>
        <p:nvSpPr>
          <p:cNvPr id="85" name="Freeform 10">
            <a:extLst>
              <a:ext uri="{FF2B5EF4-FFF2-40B4-BE49-F238E27FC236}">
                <a16:creationId xmlns:a16="http://schemas.microsoft.com/office/drawing/2014/main" id="{FEF82E85-9B9E-A55E-FFC4-62C136CED87A}"/>
              </a:ext>
            </a:extLst>
          </p:cNvPr>
          <p:cNvSpPr/>
          <p:nvPr/>
        </p:nvSpPr>
        <p:spPr>
          <a:xfrm>
            <a:off x="377920" y="1138356"/>
            <a:ext cx="243890" cy="438454"/>
          </a:xfrm>
          <a:custGeom>
            <a:avLst/>
            <a:gdLst/>
            <a:ahLst/>
            <a:cxnLst/>
            <a:rect l="l" t="t" r="r" b="b"/>
            <a:pathLst>
              <a:path w="487780" h="876907">
                <a:moveTo>
                  <a:pt x="0" y="0"/>
                </a:moveTo>
                <a:lnTo>
                  <a:pt x="487779" y="0"/>
                </a:lnTo>
                <a:lnTo>
                  <a:pt x="487779" y="876907"/>
                </a:lnTo>
                <a:lnTo>
                  <a:pt x="0" y="876907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6" name="Freeform 12">
            <a:extLst>
              <a:ext uri="{FF2B5EF4-FFF2-40B4-BE49-F238E27FC236}">
                <a16:creationId xmlns:a16="http://schemas.microsoft.com/office/drawing/2014/main" id="{E29B939A-324E-B967-991A-9EC343FE7416}"/>
              </a:ext>
            </a:extLst>
          </p:cNvPr>
          <p:cNvSpPr/>
          <p:nvPr/>
        </p:nvSpPr>
        <p:spPr>
          <a:xfrm>
            <a:off x="335198" y="3701126"/>
            <a:ext cx="249418" cy="382006"/>
          </a:xfrm>
          <a:custGeom>
            <a:avLst/>
            <a:gdLst/>
            <a:ahLst/>
            <a:cxnLst/>
            <a:rect l="l" t="t" r="r" b="b"/>
            <a:pathLst>
              <a:path w="498836" h="764012">
                <a:moveTo>
                  <a:pt x="0" y="0"/>
                </a:moveTo>
                <a:lnTo>
                  <a:pt x="498836" y="0"/>
                </a:lnTo>
                <a:lnTo>
                  <a:pt x="498836" y="764012"/>
                </a:lnTo>
                <a:lnTo>
                  <a:pt x="0" y="764012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9BBB1-E975-426A-880C-79E37B3EB06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14300"/>
            <a:ext cx="7702550" cy="573088"/>
          </a:xfrm>
        </p:spPr>
        <p:txBody>
          <a:bodyPr/>
          <a:lstStyle/>
          <a:p>
            <a:r>
              <a:rPr lang="en-US" sz="2400" dirty="0" err="1"/>
              <a:t>Neraca</a:t>
            </a:r>
            <a:r>
              <a:rPr lang="en-US" sz="2400" dirty="0"/>
              <a:t> </a:t>
            </a:r>
            <a:r>
              <a:rPr lang="en-US" sz="2400" dirty="0" err="1"/>
              <a:t>Perdagangan</a:t>
            </a:r>
            <a:r>
              <a:rPr lang="en-US" sz="2400" dirty="0"/>
              <a:t> Indonesia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EUDR </a:t>
            </a:r>
            <a:r>
              <a:rPr lang="en-US" sz="2400" dirty="0" err="1"/>
              <a:t>ke</a:t>
            </a:r>
            <a:r>
              <a:rPr lang="en-US" sz="2400" dirty="0"/>
              <a:t> UE*</a:t>
            </a:r>
            <a:endParaRPr lang="en-ID" sz="24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84B96F0-56FB-7149-B3E7-B770D091E5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0569470"/>
              </p:ext>
            </p:extLst>
          </p:nvPr>
        </p:nvGraphicFramePr>
        <p:xfrm>
          <a:off x="255808" y="1299589"/>
          <a:ext cx="8751033" cy="1852998"/>
        </p:xfrm>
        <a:graphic>
          <a:graphicData uri="http://schemas.openxmlformats.org/drawingml/2006/table">
            <a:tbl>
              <a:tblPr>
                <a:tableStyleId>{3027793A-0067-4F1E-9E31-B971AC93D052}</a:tableStyleId>
              </a:tblPr>
              <a:tblGrid>
                <a:gridCol w="1112336">
                  <a:extLst>
                    <a:ext uri="{9D8B030D-6E8A-4147-A177-3AD203B41FA5}">
                      <a16:colId xmlns:a16="http://schemas.microsoft.com/office/drawing/2014/main" val="352563321"/>
                    </a:ext>
                  </a:extLst>
                </a:gridCol>
                <a:gridCol w="899568">
                  <a:extLst>
                    <a:ext uri="{9D8B030D-6E8A-4147-A177-3AD203B41FA5}">
                      <a16:colId xmlns:a16="http://schemas.microsoft.com/office/drawing/2014/main" val="2931729291"/>
                    </a:ext>
                  </a:extLst>
                </a:gridCol>
                <a:gridCol w="886968">
                  <a:extLst>
                    <a:ext uri="{9D8B030D-6E8A-4147-A177-3AD203B41FA5}">
                      <a16:colId xmlns:a16="http://schemas.microsoft.com/office/drawing/2014/main" val="3659053412"/>
                    </a:ext>
                  </a:extLst>
                </a:gridCol>
                <a:gridCol w="886968">
                  <a:extLst>
                    <a:ext uri="{9D8B030D-6E8A-4147-A177-3AD203B41FA5}">
                      <a16:colId xmlns:a16="http://schemas.microsoft.com/office/drawing/2014/main" val="1883925315"/>
                    </a:ext>
                  </a:extLst>
                </a:gridCol>
                <a:gridCol w="969264">
                  <a:extLst>
                    <a:ext uri="{9D8B030D-6E8A-4147-A177-3AD203B41FA5}">
                      <a16:colId xmlns:a16="http://schemas.microsoft.com/office/drawing/2014/main" val="2065359608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434551497"/>
                    </a:ext>
                  </a:extLst>
                </a:gridCol>
                <a:gridCol w="896112">
                  <a:extLst>
                    <a:ext uri="{9D8B030D-6E8A-4147-A177-3AD203B41FA5}">
                      <a16:colId xmlns:a16="http://schemas.microsoft.com/office/drawing/2014/main" val="1627419595"/>
                    </a:ext>
                  </a:extLst>
                </a:gridCol>
                <a:gridCol w="832104">
                  <a:extLst>
                    <a:ext uri="{9D8B030D-6E8A-4147-A177-3AD203B41FA5}">
                      <a16:colId xmlns:a16="http://schemas.microsoft.com/office/drawing/2014/main" val="2503964113"/>
                    </a:ext>
                  </a:extLst>
                </a:gridCol>
                <a:gridCol w="697284">
                  <a:extLst>
                    <a:ext uri="{9D8B030D-6E8A-4147-A177-3AD203B41FA5}">
                      <a16:colId xmlns:a16="http://schemas.microsoft.com/office/drawing/2014/main" val="2985031982"/>
                    </a:ext>
                  </a:extLst>
                </a:gridCol>
                <a:gridCol w="610309">
                  <a:extLst>
                    <a:ext uri="{9D8B030D-6E8A-4147-A177-3AD203B41FA5}">
                      <a16:colId xmlns:a16="http://schemas.microsoft.com/office/drawing/2014/main" val="1834560355"/>
                    </a:ext>
                  </a:extLst>
                </a:gridCol>
              </a:tblGrid>
              <a:tr h="149207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>
                    <a:solidFill>
                      <a:srgbClr val="93C19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2019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>
                    <a:solidFill>
                      <a:srgbClr val="93C19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2020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>
                    <a:solidFill>
                      <a:srgbClr val="93C19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2021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>
                    <a:solidFill>
                      <a:srgbClr val="93C19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2022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>
                    <a:solidFill>
                      <a:srgbClr val="93C19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2023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>
                    <a:solidFill>
                      <a:srgbClr val="93C19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JAN - OKT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>
                    <a:solidFill>
                      <a:srgbClr val="93C1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effectLst/>
                        </a:rPr>
                        <a:t>Change % (24/23)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>
                    <a:solidFill>
                      <a:srgbClr val="93C19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effectLst/>
                        </a:rPr>
                        <a:t>Trend % (19 - 23)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>
                    <a:solidFill>
                      <a:srgbClr val="93C1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1103291"/>
                  </a:ext>
                </a:extLst>
              </a:tr>
              <a:tr h="1492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2023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>
                    <a:solidFill>
                      <a:srgbClr val="93C1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2024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>
                    <a:solidFill>
                      <a:srgbClr val="93C19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692638"/>
                  </a:ext>
                </a:extLst>
              </a:tr>
              <a:tr h="2750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</a:rPr>
                        <a:t>Ekspor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2,574.42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2,822.52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3,643.42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3,209.96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2,165.35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1,934.44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2,025.07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4.69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(2.15)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extLst>
                  <a:ext uri="{0D108BD9-81ED-4DB2-BD59-A6C34878D82A}">
                    <a16:rowId xmlns:a16="http://schemas.microsoft.com/office/drawing/2014/main" val="1630791731"/>
                  </a:ext>
                </a:extLst>
              </a:tr>
              <a:tr h="2750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</a:rPr>
                        <a:t>Impor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     20.76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        6.12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        6.94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     15.82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        5.94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      5.07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      25.73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407.36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(14.38)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extLst>
                  <a:ext uri="{0D108BD9-81ED-4DB2-BD59-A6C34878D82A}">
                    <a16:rowId xmlns:a16="http://schemas.microsoft.com/office/drawing/2014/main" val="1052448413"/>
                  </a:ext>
                </a:extLst>
              </a:tr>
              <a:tr h="2750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</a:rPr>
                        <a:t>Total Perdagangan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2,595.18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2,828.64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3,650.36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3,225.78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2,171.29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1,939.51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2,050.80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5.74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(2.23)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extLst>
                  <a:ext uri="{0D108BD9-81ED-4DB2-BD59-A6C34878D82A}">
                    <a16:rowId xmlns:a16="http://schemas.microsoft.com/office/drawing/2014/main" val="1181439265"/>
                  </a:ext>
                </a:extLst>
              </a:tr>
              <a:tr h="2750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 err="1">
                          <a:effectLst/>
                        </a:rPr>
                        <a:t>Neraca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2,553.66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               2,816.39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3,636.48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3,194.14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2,159.41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1,929.37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    1,999.34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         3.63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        (2.07)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33" marR="4033" marT="4033" marB="0" anchor="ctr"/>
                </a:tc>
                <a:extLst>
                  <a:ext uri="{0D108BD9-81ED-4DB2-BD59-A6C34878D82A}">
                    <a16:rowId xmlns:a16="http://schemas.microsoft.com/office/drawing/2014/main" val="341651883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FB46148-ECE8-D0D8-017E-B631E6222B55}"/>
              </a:ext>
            </a:extLst>
          </p:cNvPr>
          <p:cNvSpPr txBox="1"/>
          <p:nvPr/>
        </p:nvSpPr>
        <p:spPr>
          <a:xfrm>
            <a:off x="335924" y="3338394"/>
            <a:ext cx="159144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*</a:t>
            </a:r>
            <a:r>
              <a:rPr lang="en-ID" sz="1100" dirty="0" err="1"/>
              <a:t>Dalam</a:t>
            </a:r>
            <a:r>
              <a:rPr lang="en-ID" sz="1100" dirty="0"/>
              <a:t> USD </a:t>
            </a:r>
            <a:r>
              <a:rPr lang="en-ID" sz="1100" dirty="0" err="1"/>
              <a:t>juta</a:t>
            </a:r>
            <a:endParaRPr lang="en-ID" sz="11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62E52A-B961-EF1D-FB17-955C4DBA6823}"/>
              </a:ext>
            </a:extLst>
          </p:cNvPr>
          <p:cNvSpPr txBox="1"/>
          <p:nvPr/>
        </p:nvSpPr>
        <p:spPr>
          <a:xfrm>
            <a:off x="4176404" y="3334322"/>
            <a:ext cx="4709861" cy="531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49"/>
              </a:lnSpc>
            </a:pPr>
            <a:r>
              <a:rPr lang="en-US" sz="1100" dirty="0" err="1">
                <a:latin typeface="+mn-lt"/>
              </a:rPr>
              <a:t>Produk</a:t>
            </a:r>
            <a:r>
              <a:rPr lang="en-US" sz="1100" dirty="0">
                <a:latin typeface="+mn-lt"/>
              </a:rPr>
              <a:t>: Live bovine/cattle (0102); Coffee (0901); Soya (1201); Palm Oil (1511); Cocoa (1801); Rubber (4001); Wood(4403)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71E9F0-C479-302A-75A3-6A6AD1434BE6}"/>
              </a:ext>
            </a:extLst>
          </p:cNvPr>
          <p:cNvSpPr txBox="1"/>
          <p:nvPr/>
        </p:nvSpPr>
        <p:spPr>
          <a:xfrm>
            <a:off x="335924" y="3524201"/>
            <a:ext cx="254443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 err="1"/>
              <a:t>Sumber</a:t>
            </a:r>
            <a:r>
              <a:rPr lang="en-US" sz="1100" dirty="0"/>
              <a:t>: BPS, </a:t>
            </a:r>
            <a:r>
              <a:rPr lang="en-US" sz="1100" dirty="0" err="1"/>
              <a:t>diolah</a:t>
            </a:r>
            <a:r>
              <a:rPr lang="en-US" sz="1100" dirty="0"/>
              <a:t> </a:t>
            </a:r>
            <a:r>
              <a:rPr lang="en-US" sz="1100" dirty="0" err="1"/>
              <a:t>Kemendag</a:t>
            </a:r>
            <a:endParaRPr lang="en-ID" sz="1100" dirty="0"/>
          </a:p>
        </p:txBody>
      </p:sp>
    </p:spTree>
    <p:extLst>
      <p:ext uri="{BB962C8B-B14F-4D97-AF65-F5344CB8AC3E}">
        <p14:creationId xmlns:p14="http://schemas.microsoft.com/office/powerpoint/2010/main" val="3663864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 txBox="1"/>
          <p:nvPr/>
        </p:nvSpPr>
        <p:spPr>
          <a:xfrm>
            <a:off x="193167" y="209776"/>
            <a:ext cx="8757666" cy="801536"/>
          </a:xfrm>
          <a:prstGeom prst="rect">
            <a:avLst/>
          </a:prstGeom>
        </p:spPr>
        <p:txBody>
          <a:bodyPr lIns="25400" tIns="25400" rIns="25400" bIns="25400" rtlCol="0" anchor="ctr"/>
          <a:lstStyle/>
          <a:p>
            <a:pPr algn="ctr">
              <a:spcBef>
                <a:spcPts val="600"/>
              </a:spcBef>
            </a:pPr>
            <a:r>
              <a:rPr lang="en-US" sz="2800" b="1" dirty="0"/>
              <a:t>Top 10 Negara </a:t>
            </a:r>
            <a:r>
              <a:rPr lang="en-US" sz="2800" b="1" dirty="0" err="1"/>
              <a:t>Asal</a:t>
            </a:r>
            <a:r>
              <a:rPr lang="en-US" sz="2800" b="1" dirty="0"/>
              <a:t> </a:t>
            </a:r>
            <a:r>
              <a:rPr lang="en-US" sz="2800" b="1" dirty="0" err="1"/>
              <a:t>Impor</a:t>
            </a:r>
            <a:r>
              <a:rPr lang="en-US" sz="2800" b="1" dirty="0"/>
              <a:t> UE (</a:t>
            </a:r>
            <a:r>
              <a:rPr lang="en-US" sz="2800" b="1" dirty="0" err="1"/>
              <a:t>Produk</a:t>
            </a:r>
            <a:r>
              <a:rPr lang="en-US" sz="2800" b="1" dirty="0"/>
              <a:t> EUDR)</a:t>
            </a:r>
            <a:endParaRPr lang="en-US" b="1" dirty="0">
              <a:solidFill>
                <a:srgbClr val="334782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7BE27EBB-2FC1-B01A-E625-CD0E51779F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025659"/>
              </p:ext>
            </p:extLst>
          </p:nvPr>
        </p:nvGraphicFramePr>
        <p:xfrm>
          <a:off x="946213" y="1262497"/>
          <a:ext cx="3180751" cy="2752090"/>
        </p:xfrm>
        <a:graphic>
          <a:graphicData uri="http://schemas.openxmlformats.org/drawingml/2006/table">
            <a:tbl>
              <a:tblPr/>
              <a:tblGrid>
                <a:gridCol w="301625">
                  <a:extLst>
                    <a:ext uri="{9D8B030D-6E8A-4147-A177-3AD203B41FA5}">
                      <a16:colId xmlns:a16="http://schemas.microsoft.com/office/drawing/2014/main" val="3234422009"/>
                    </a:ext>
                  </a:extLst>
                </a:gridCol>
                <a:gridCol w="1427505">
                  <a:extLst>
                    <a:ext uri="{9D8B030D-6E8A-4147-A177-3AD203B41FA5}">
                      <a16:colId xmlns:a16="http://schemas.microsoft.com/office/drawing/2014/main" val="1519244627"/>
                    </a:ext>
                  </a:extLst>
                </a:gridCol>
                <a:gridCol w="1451621">
                  <a:extLst>
                    <a:ext uri="{9D8B030D-6E8A-4147-A177-3AD203B41FA5}">
                      <a16:colId xmlns:a16="http://schemas.microsoft.com/office/drawing/2014/main" val="2550624352"/>
                    </a:ext>
                  </a:extLst>
                </a:gridCol>
              </a:tblGrid>
              <a:tr h="22708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Exporters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2019*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5104610"/>
                  </a:ext>
                </a:extLst>
              </a:tr>
              <a:tr h="22708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Brazil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6792031"/>
                  </a:ext>
                </a:extLst>
              </a:tr>
              <a:tr h="22708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Côte d'Ivoire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0347950"/>
                  </a:ext>
                </a:extLst>
              </a:tr>
              <a:tr h="22708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Indonesia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7710216"/>
                  </a:ext>
                </a:extLst>
              </a:tr>
              <a:tr h="22708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960213"/>
                  </a:ext>
                </a:extLst>
              </a:tr>
              <a:tr h="22708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Germany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1840787"/>
                  </a:ext>
                </a:extLst>
              </a:tr>
              <a:tr h="22708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France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3978220"/>
                  </a:ext>
                </a:extLst>
              </a:tr>
              <a:tr h="22708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Switzerland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8482483"/>
                  </a:ext>
                </a:extLst>
              </a:tr>
              <a:tr h="22708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Netherlands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34092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Malaysia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7277528"/>
                  </a:ext>
                </a:extLst>
              </a:tr>
              <a:tr h="22708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Viet Nam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1499540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17D357F-4C94-95F2-A546-BEA020D392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167794"/>
              </p:ext>
            </p:extLst>
          </p:nvPr>
        </p:nvGraphicFramePr>
        <p:xfrm>
          <a:off x="4572000" y="1237783"/>
          <a:ext cx="3418542" cy="2752090"/>
        </p:xfrm>
        <a:graphic>
          <a:graphicData uri="http://schemas.openxmlformats.org/drawingml/2006/table">
            <a:tbl>
              <a:tblPr/>
              <a:tblGrid>
                <a:gridCol w="339766">
                  <a:extLst>
                    <a:ext uri="{9D8B030D-6E8A-4147-A177-3AD203B41FA5}">
                      <a16:colId xmlns:a16="http://schemas.microsoft.com/office/drawing/2014/main" val="2094412817"/>
                    </a:ext>
                  </a:extLst>
                </a:gridCol>
                <a:gridCol w="1548703">
                  <a:extLst>
                    <a:ext uri="{9D8B030D-6E8A-4147-A177-3AD203B41FA5}">
                      <a16:colId xmlns:a16="http://schemas.microsoft.com/office/drawing/2014/main" val="2522539082"/>
                    </a:ext>
                  </a:extLst>
                </a:gridCol>
                <a:gridCol w="1530073">
                  <a:extLst>
                    <a:ext uri="{9D8B030D-6E8A-4147-A177-3AD203B41FA5}">
                      <a16:colId xmlns:a16="http://schemas.microsoft.com/office/drawing/2014/main" val="2897713066"/>
                    </a:ext>
                  </a:extLst>
                </a:gridCol>
              </a:tblGrid>
              <a:tr h="207134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Exporters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2023*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571924"/>
                  </a:ext>
                </a:extLst>
              </a:tr>
              <a:tr h="207134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Brazil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6,69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9576552"/>
                  </a:ext>
                </a:extLst>
              </a:tr>
              <a:tr h="207134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Germany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3,74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955052"/>
                  </a:ext>
                </a:extLst>
              </a:tr>
              <a:tr h="207134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France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3,57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4293547"/>
                  </a:ext>
                </a:extLst>
              </a:tr>
              <a:tr h="207134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3,53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2113211"/>
                  </a:ext>
                </a:extLst>
              </a:tr>
              <a:tr h="207134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Côte d'Ivoire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2111446"/>
                  </a:ext>
                </a:extLst>
              </a:tr>
              <a:tr h="207134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Indonesia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691886"/>
                  </a:ext>
                </a:extLst>
              </a:tr>
              <a:tr h="207134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Netherlands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2,67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8313157"/>
                  </a:ext>
                </a:extLst>
              </a:tr>
              <a:tr h="207134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Italy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0567051"/>
                  </a:ext>
                </a:extLst>
              </a:tr>
              <a:tr h="207134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Viet Nam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1,87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3170312"/>
                  </a:ext>
                </a:extLst>
              </a:tr>
              <a:tr h="207134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Switzerland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1,80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5662625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1D28BE4F-217B-EAE2-A9A5-63B51234CAD7}"/>
              </a:ext>
            </a:extLst>
          </p:cNvPr>
          <p:cNvSpPr txBox="1"/>
          <p:nvPr/>
        </p:nvSpPr>
        <p:spPr>
          <a:xfrm>
            <a:off x="946213" y="4273680"/>
            <a:ext cx="34202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200" dirty="0" err="1"/>
              <a:t>Sumber</a:t>
            </a:r>
            <a:r>
              <a:rPr lang="en-ID" sz="1200" dirty="0"/>
              <a:t>: </a:t>
            </a:r>
            <a:r>
              <a:rPr lang="en-ID" sz="1200" dirty="0" err="1"/>
              <a:t>Trademap</a:t>
            </a:r>
            <a:r>
              <a:rPr lang="en-ID" sz="1200" dirty="0"/>
              <a:t>, </a:t>
            </a:r>
            <a:r>
              <a:rPr lang="en-ID" sz="1200" dirty="0" err="1"/>
              <a:t>diolah</a:t>
            </a:r>
            <a:r>
              <a:rPr lang="en-ID" sz="1200" dirty="0"/>
              <a:t> (2024)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585303-C93D-28A5-81E2-222854C5E733}"/>
              </a:ext>
            </a:extLst>
          </p:cNvPr>
          <p:cNvSpPr txBox="1"/>
          <p:nvPr/>
        </p:nvSpPr>
        <p:spPr>
          <a:xfrm>
            <a:off x="838844" y="4064096"/>
            <a:ext cx="15914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*</a:t>
            </a:r>
            <a:r>
              <a:rPr lang="en-ID" sz="1200" dirty="0" err="1"/>
              <a:t>Dalam</a:t>
            </a:r>
            <a:r>
              <a:rPr lang="en-ID" sz="1200" dirty="0"/>
              <a:t> USD </a:t>
            </a:r>
            <a:r>
              <a:rPr lang="en-ID" sz="1200" dirty="0" err="1"/>
              <a:t>milyar</a:t>
            </a:r>
            <a:endParaRPr lang="en-ID" sz="1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CD7E5E4-F3EC-0F0B-0055-1F776963BE61}"/>
              </a:ext>
            </a:extLst>
          </p:cNvPr>
          <p:cNvSpPr txBox="1"/>
          <p:nvPr/>
        </p:nvSpPr>
        <p:spPr>
          <a:xfrm>
            <a:off x="4022659" y="4064096"/>
            <a:ext cx="4709861" cy="531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49"/>
              </a:lnSpc>
            </a:pPr>
            <a:r>
              <a:rPr lang="en-US" sz="1100" dirty="0" err="1">
                <a:latin typeface="+mn-lt"/>
              </a:rPr>
              <a:t>Produk</a:t>
            </a:r>
            <a:r>
              <a:rPr lang="en-US" sz="1100" dirty="0">
                <a:latin typeface="+mn-lt"/>
              </a:rPr>
              <a:t>: Live bovine/cattle (0102); Coffee (0901); Soya (1201); Palm Oil (1511); Cocoa (1801); Rubber (4001); Wood(4403)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971041"/>
              </p:ext>
            </p:extLst>
          </p:nvPr>
        </p:nvGraphicFramePr>
        <p:xfrm>
          <a:off x="866618" y="1491793"/>
          <a:ext cx="6329709" cy="2757875"/>
        </p:xfrm>
        <a:graphic>
          <a:graphicData uri="http://schemas.openxmlformats.org/drawingml/2006/table">
            <a:tbl>
              <a:tblPr/>
              <a:tblGrid>
                <a:gridCol w="545338">
                  <a:extLst>
                    <a:ext uri="{9D8B030D-6E8A-4147-A177-3AD203B41FA5}">
                      <a16:colId xmlns:a16="http://schemas.microsoft.com/office/drawing/2014/main" val="1332911843"/>
                    </a:ext>
                  </a:extLst>
                </a:gridCol>
                <a:gridCol w="1934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3823">
                  <a:extLst>
                    <a:ext uri="{9D8B030D-6E8A-4147-A177-3AD203B41FA5}">
                      <a16:colId xmlns:a16="http://schemas.microsoft.com/office/drawing/2014/main" val="3906299460"/>
                    </a:ext>
                  </a:extLst>
                </a:gridCol>
              </a:tblGrid>
              <a:tr h="548326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Quicksand Bold" panose="020B0604020202020204" charset="0"/>
                          <a:sym typeface="Quicksand Bold"/>
                        </a:rPr>
                        <a:t>1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Quicksand Bold" panose="020B0604020202020204" charset="0"/>
                      </a:endParaRPr>
                    </a:p>
                  </a:txBody>
                  <a:tcPr marL="82303" marR="82303" marT="82303" marB="82303" anchor="ctr">
                    <a:lnL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Quicksand Bold" panose="020B0604020202020204" charset="0"/>
                          <a:ea typeface="Quicksand Bold"/>
                          <a:cs typeface="Quicksand Bold"/>
                          <a:sym typeface="Quicksand Bold"/>
                        </a:rPr>
                        <a:t>India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Quicksand Bold" panose="020B0604020202020204" charset="0"/>
                      </a:endParaRPr>
                    </a:p>
                  </a:txBody>
                  <a:tcPr marL="82303" marR="82303" marT="82303" marB="82303" anchor="ctr">
                    <a:lnL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Quicksand Bold" panose="020B0604020202020204" charset="0"/>
                          <a:ea typeface="Quicksand Bold"/>
                          <a:cs typeface="Quicksand Bold"/>
                          <a:sym typeface="Quicksand Bold"/>
                        </a:rPr>
                        <a:t>6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Quicksand Bold" panose="020B0604020202020204" charset="0"/>
                      </a:endParaRPr>
                    </a:p>
                  </a:txBody>
                  <a:tcPr marL="82303" marR="82303" marT="82303" marB="82303" anchor="ctr">
                    <a:lnL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Quicksand Bold" panose="020B0604020202020204" charset="0"/>
                        </a:rPr>
                        <a:t>Mesir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Quicksand Bold" panose="020B0604020202020204" charset="0"/>
                      </a:endParaRPr>
                    </a:p>
                  </a:txBody>
                  <a:tcPr marL="82303" marR="82303" marT="82303" marB="82303" anchor="ctr">
                    <a:lnL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326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Quicksand Bold" panose="020B0604020202020204" charset="0"/>
                          <a:ea typeface="Quicksand Bold"/>
                          <a:cs typeface="Quicksand Bold"/>
                          <a:sym typeface="Quicksand Bold"/>
                        </a:rPr>
                        <a:t>2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Quicksand Bold" panose="020B0604020202020204" charset="0"/>
                      </a:endParaRPr>
                    </a:p>
                  </a:txBody>
                  <a:tcPr marL="82303" marR="82303" marT="82303" marB="82303" anchor="ctr">
                    <a:lnL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Quicksand Bold" panose="020B0604020202020204" charset="0"/>
                          <a:ea typeface="Quicksand Bold"/>
                          <a:cs typeface="Quicksand Bold"/>
                          <a:sym typeface="Quicksand Bold"/>
                        </a:rPr>
                        <a:t>RRT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Quicksand Bold" panose="020B0604020202020204" charset="0"/>
                      </a:endParaRPr>
                    </a:p>
                  </a:txBody>
                  <a:tcPr marL="82303" marR="82303" marT="82303" marB="82303" anchor="ctr">
                    <a:lnL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Quicksand Bold" panose="020B0604020202020204" charset="0"/>
                          <a:sym typeface="Quicksand Bold"/>
                        </a:rPr>
                        <a:t>7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Quicksand Bold" panose="020B0604020202020204" charset="0"/>
                      </a:endParaRPr>
                    </a:p>
                  </a:txBody>
                  <a:tcPr marL="82303" marR="82303" marT="82303" marB="82303" anchor="ctr">
                    <a:lnL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Quicksand Bold" panose="020B0604020202020204" charset="0"/>
                        </a:rPr>
                        <a:t>Malaysia</a:t>
                      </a:r>
                    </a:p>
                  </a:txBody>
                  <a:tcPr marL="82303" marR="82303" marT="82303" marB="82303" anchor="ctr">
                    <a:lnL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326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Quicksand Bold" panose="020B0604020202020204" charset="0"/>
                          <a:ea typeface="Quicksand Bold"/>
                          <a:cs typeface="Quicksand Bold"/>
                          <a:sym typeface="Quicksand Bold"/>
                        </a:rPr>
                        <a:t>3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Quicksand Bold" panose="020B0604020202020204" charset="0"/>
                      </a:endParaRPr>
                    </a:p>
                  </a:txBody>
                  <a:tcPr marL="82303" marR="82303" marT="82303" marB="82303" anchor="ctr">
                    <a:lnL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Quicksand Bold" panose="020B0604020202020204" charset="0"/>
                          <a:ea typeface="Quicksand Bold"/>
                          <a:cs typeface="Quicksand Bold"/>
                          <a:sym typeface="Quicksand Bold"/>
                        </a:rPr>
                        <a:t>USA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Quicksand Bold" panose="020B0604020202020204" charset="0"/>
                      </a:endParaRPr>
                    </a:p>
                  </a:txBody>
                  <a:tcPr marL="82303" marR="82303" marT="82303" marB="82303" anchor="ctr">
                    <a:lnL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Quicksand Bold" panose="020B0604020202020204" charset="0"/>
                          <a:sym typeface="Quicksand Bold"/>
                        </a:rPr>
                        <a:t>8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Quicksand Bold" panose="020B0604020202020204" charset="0"/>
                      </a:endParaRPr>
                    </a:p>
                  </a:txBody>
                  <a:tcPr marL="82303" marR="82303" marT="82303" marB="82303" anchor="ctr">
                    <a:lnL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Quicksand Bold" panose="020B0604020202020204" charset="0"/>
                        </a:rPr>
                        <a:t>Jepang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Quicksand Bold" panose="020B0604020202020204" charset="0"/>
                      </a:endParaRPr>
                    </a:p>
                  </a:txBody>
                  <a:tcPr marL="82303" marR="82303" marT="82303" marB="82303" anchor="ctr">
                    <a:lnL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9760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Quicksand Bold" panose="020B0604020202020204" charset="0"/>
                          <a:ea typeface="Quicksand Bold"/>
                          <a:cs typeface="Quicksand Bold"/>
                          <a:sym typeface="Quicksand Bold"/>
                        </a:rPr>
                        <a:t>4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Quicksand Bold" panose="020B0604020202020204" charset="0"/>
                      </a:endParaRPr>
                    </a:p>
                  </a:txBody>
                  <a:tcPr marL="82303" marR="82303" marT="82303" marB="82303" anchor="ctr">
                    <a:lnL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Quicksand Bold" panose="020B0604020202020204" charset="0"/>
                          <a:ea typeface="Quicksand Bold"/>
                          <a:cs typeface="Quicksand Bold"/>
                          <a:sym typeface="Quicksand Bold"/>
                        </a:rPr>
                        <a:t>Pakistan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Quicksand Bold" panose="020B0604020202020204" charset="0"/>
                      </a:endParaRPr>
                    </a:p>
                  </a:txBody>
                  <a:tcPr marL="82303" marR="82303" marT="82303" marB="82303" anchor="ctr">
                    <a:lnL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Quicksand Bold" panose="020B0604020202020204" charset="0"/>
                          <a:sym typeface="Quicksand Bold"/>
                        </a:rPr>
                        <a:t>9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Quicksand Bold" panose="020B0604020202020204" charset="0"/>
                      </a:endParaRPr>
                    </a:p>
                  </a:txBody>
                  <a:tcPr marL="82303" marR="82303" marT="82303" marB="82303" anchor="ctr">
                    <a:lnL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Quicksand Bold" panose="020B0604020202020204" charset="0"/>
                        </a:rPr>
                        <a:t>Spanyol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Quicksand Bold" panose="020B0604020202020204" charset="0"/>
                      </a:endParaRPr>
                    </a:p>
                  </a:txBody>
                  <a:tcPr marL="82303" marR="82303" marT="82303" marB="82303" anchor="ctr">
                    <a:lnL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9760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Quicksand Bold" panose="020B0604020202020204" charset="0"/>
                          <a:sym typeface="Quicksand Bold"/>
                        </a:rPr>
                        <a:t>5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Quicksand Bold" panose="020B0604020202020204" charset="0"/>
                      </a:endParaRPr>
                    </a:p>
                  </a:txBody>
                  <a:tcPr marL="82303" marR="82303" marT="82303" marB="82303" anchor="ctr">
                    <a:lnL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9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34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Quicksand Bold" panose="020B0604020202020204" charset="0"/>
                          <a:ea typeface="Quicksand Bold"/>
                          <a:cs typeface="Quicksand Bold"/>
                          <a:sym typeface="Quicksand Bold"/>
                        </a:rPr>
                        <a:t>Bangladesh</a:t>
                      </a:r>
                      <a:endParaRPr kumimoji="0" lang="en-US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Quicksand Bold" panose="020B060402020202020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82303" marR="82303" marT="82303" marB="82303" anchor="ctr">
                    <a:lnL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Quicksand Bold" panose="020B0604020202020204" charset="0"/>
                          <a:sym typeface="Quicksand Bold"/>
                        </a:rPr>
                        <a:t>10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Quicksand Bold" panose="020B0604020202020204" charset="0"/>
                      </a:endParaRPr>
                    </a:p>
                  </a:txBody>
                  <a:tcPr marL="82303" marR="82303" marT="82303" marB="82303" anchor="ctr">
                    <a:lnL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Quicksand Bold" panose="020B0604020202020204" charset="0"/>
                        </a:rPr>
                        <a:t>Viet Nam</a:t>
                      </a:r>
                    </a:p>
                  </a:txBody>
                  <a:tcPr marL="82303" marR="82303" marT="82303" marB="82303" anchor="ctr">
                    <a:lnL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461" cap="flat" cmpd="sng" algn="ctr">
                      <a:solidFill>
                        <a:srgbClr val="F8F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217840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87935366-745D-283D-BEC3-9A913F95E342}"/>
              </a:ext>
            </a:extLst>
          </p:cNvPr>
          <p:cNvSpPr txBox="1"/>
          <p:nvPr/>
        </p:nvSpPr>
        <p:spPr>
          <a:xfrm>
            <a:off x="662902" y="4225189"/>
            <a:ext cx="3611496" cy="300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49"/>
              </a:lnSpc>
            </a:pPr>
            <a:r>
              <a:rPr lang="en-US" sz="1200" dirty="0">
                <a:latin typeface="+mn-lt"/>
              </a:rPr>
              <a:t>Sumber: </a:t>
            </a:r>
            <a:r>
              <a:rPr lang="en-US" sz="1200" dirty="0" err="1">
                <a:latin typeface="+mn-lt"/>
              </a:rPr>
              <a:t>Trademap</a:t>
            </a:r>
            <a:r>
              <a:rPr lang="en-US" sz="1200" dirty="0">
                <a:latin typeface="+mn-lt"/>
              </a:rPr>
              <a:t>, </a:t>
            </a:r>
            <a:r>
              <a:rPr lang="en-US" sz="1200" dirty="0" err="1">
                <a:latin typeface="+mn-lt"/>
              </a:rPr>
              <a:t>diolah</a:t>
            </a:r>
            <a:r>
              <a:rPr lang="en-US" sz="1200" dirty="0">
                <a:latin typeface="+mn-lt"/>
              </a:rPr>
              <a:t> (2024)</a:t>
            </a:r>
          </a:p>
        </p:txBody>
      </p:sp>
      <p:sp>
        <p:nvSpPr>
          <p:cNvPr id="16" name="TextBox 57">
            <a:extLst>
              <a:ext uri="{FF2B5EF4-FFF2-40B4-BE49-F238E27FC236}">
                <a16:creationId xmlns:a16="http://schemas.microsoft.com/office/drawing/2014/main" id="{469191BA-0EE2-4804-FD15-818FEF95DD76}"/>
              </a:ext>
            </a:extLst>
          </p:cNvPr>
          <p:cNvSpPr txBox="1"/>
          <p:nvPr/>
        </p:nvSpPr>
        <p:spPr>
          <a:xfrm>
            <a:off x="145319" y="277511"/>
            <a:ext cx="8998681" cy="861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443438"/>
                </a:solidFill>
                <a:effectLst/>
                <a:uLnTx/>
                <a:uFillTx/>
                <a:latin typeface="Sora"/>
                <a:sym typeface="Sora"/>
              </a:rPr>
              <a:t>TUJUAN EKSPOR PRODUK CAKUPAN EUDR INDONESIA</a:t>
            </a:r>
          </a:p>
          <a:p>
            <a:pPr algn="ctr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443438"/>
                </a:solidFill>
                <a:effectLst/>
                <a:uLnTx/>
                <a:uFillTx/>
                <a:latin typeface="Sora"/>
                <a:sym typeface="Sora"/>
              </a:rPr>
              <a:t>(SELAIN KE UE), TAHUN 2023</a:t>
            </a:r>
            <a:endParaRPr lang="en-US" sz="2000" b="1" dirty="0">
              <a:solidFill>
                <a:srgbClr val="334782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7752" y="984293"/>
            <a:ext cx="730807" cy="730807"/>
          </a:xfrm>
          <a:custGeom>
            <a:avLst/>
            <a:gdLst/>
            <a:ahLst/>
            <a:cxnLst/>
            <a:rect l="l" t="t" r="r" b="b"/>
            <a:pathLst>
              <a:path w="1461614" h="1461614">
                <a:moveTo>
                  <a:pt x="0" y="0"/>
                </a:moveTo>
                <a:lnTo>
                  <a:pt x="1461614" y="0"/>
                </a:lnTo>
                <a:lnTo>
                  <a:pt x="1461614" y="1461615"/>
                </a:lnTo>
                <a:lnTo>
                  <a:pt x="0" y="1461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/>
          </a:p>
        </p:txBody>
      </p:sp>
      <p:grpSp>
        <p:nvGrpSpPr>
          <p:cNvPr id="3" name="Group 3"/>
          <p:cNvGrpSpPr/>
          <p:nvPr/>
        </p:nvGrpSpPr>
        <p:grpSpPr>
          <a:xfrm>
            <a:off x="358815" y="1805588"/>
            <a:ext cx="1208681" cy="1475433"/>
            <a:chOff x="0" y="0"/>
            <a:chExt cx="860264" cy="105012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264" cy="1050122"/>
            </a:xfrm>
            <a:custGeom>
              <a:avLst/>
              <a:gdLst/>
              <a:ahLst/>
              <a:cxnLst/>
              <a:rect l="l" t="t" r="r" b="b"/>
              <a:pathLst>
                <a:path w="860264" h="1050122">
                  <a:moveTo>
                    <a:pt x="163334" y="0"/>
                  </a:moveTo>
                  <a:lnTo>
                    <a:pt x="696930" y="0"/>
                  </a:lnTo>
                  <a:cubicBezTo>
                    <a:pt x="787137" y="0"/>
                    <a:pt x="860264" y="73127"/>
                    <a:pt x="860264" y="163334"/>
                  </a:cubicBezTo>
                  <a:lnTo>
                    <a:pt x="860264" y="886788"/>
                  </a:lnTo>
                  <a:cubicBezTo>
                    <a:pt x="860264" y="930107"/>
                    <a:pt x="843056" y="971651"/>
                    <a:pt x="812425" y="1002282"/>
                  </a:cubicBezTo>
                  <a:cubicBezTo>
                    <a:pt x="781794" y="1032914"/>
                    <a:pt x="740249" y="1050122"/>
                    <a:pt x="696930" y="1050122"/>
                  </a:cubicBezTo>
                  <a:lnTo>
                    <a:pt x="163334" y="1050122"/>
                  </a:lnTo>
                  <a:cubicBezTo>
                    <a:pt x="120015" y="1050122"/>
                    <a:pt x="78471" y="1032914"/>
                    <a:pt x="47839" y="1002282"/>
                  </a:cubicBezTo>
                  <a:cubicBezTo>
                    <a:pt x="17208" y="971651"/>
                    <a:pt x="0" y="930107"/>
                    <a:pt x="0" y="886788"/>
                  </a:cubicBezTo>
                  <a:lnTo>
                    <a:pt x="0" y="163334"/>
                  </a:lnTo>
                  <a:cubicBezTo>
                    <a:pt x="0" y="120015"/>
                    <a:pt x="17208" y="78471"/>
                    <a:pt x="47839" y="47839"/>
                  </a:cubicBezTo>
                  <a:cubicBezTo>
                    <a:pt x="78471" y="17208"/>
                    <a:pt x="120015" y="0"/>
                    <a:pt x="16333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7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264" cy="1088222"/>
            </a:xfrm>
            <a:prstGeom prst="rect">
              <a:avLst/>
            </a:prstGeom>
          </p:spPr>
          <p:txBody>
            <a:bodyPr lIns="18798" tIns="18798" rIns="18798" bIns="18798" rtlCol="0" anchor="ctr"/>
            <a:lstStyle/>
            <a:p>
              <a:pPr algn="ctr">
                <a:lnSpc>
                  <a:spcPts val="1330"/>
                </a:lnSpc>
              </a:pPr>
              <a:endParaRPr sz="7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84749" y="1824113"/>
            <a:ext cx="1182746" cy="1986434"/>
            <a:chOff x="0" y="0"/>
            <a:chExt cx="823348" cy="10237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23348" cy="1023753"/>
            </a:xfrm>
            <a:custGeom>
              <a:avLst/>
              <a:gdLst/>
              <a:ahLst/>
              <a:cxnLst/>
              <a:rect l="l" t="t" r="r" b="b"/>
              <a:pathLst>
                <a:path w="823348" h="1023753">
                  <a:moveTo>
                    <a:pt x="170658" y="0"/>
                  </a:moveTo>
                  <a:lnTo>
                    <a:pt x="652690" y="0"/>
                  </a:lnTo>
                  <a:cubicBezTo>
                    <a:pt x="697951" y="0"/>
                    <a:pt x="741359" y="17980"/>
                    <a:pt x="773363" y="49984"/>
                  </a:cubicBezTo>
                  <a:cubicBezTo>
                    <a:pt x="805368" y="81989"/>
                    <a:pt x="823348" y="125396"/>
                    <a:pt x="823348" y="170658"/>
                  </a:cubicBezTo>
                  <a:lnTo>
                    <a:pt x="823348" y="853095"/>
                  </a:lnTo>
                  <a:cubicBezTo>
                    <a:pt x="823348" y="947347"/>
                    <a:pt x="746942" y="1023753"/>
                    <a:pt x="652690" y="1023753"/>
                  </a:cubicBezTo>
                  <a:lnTo>
                    <a:pt x="170658" y="1023753"/>
                  </a:lnTo>
                  <a:cubicBezTo>
                    <a:pt x="125396" y="1023753"/>
                    <a:pt x="81989" y="1005773"/>
                    <a:pt x="49984" y="973768"/>
                  </a:cubicBezTo>
                  <a:cubicBezTo>
                    <a:pt x="17980" y="941764"/>
                    <a:pt x="0" y="898357"/>
                    <a:pt x="0" y="853095"/>
                  </a:cubicBezTo>
                  <a:lnTo>
                    <a:pt x="0" y="170658"/>
                  </a:lnTo>
                  <a:cubicBezTo>
                    <a:pt x="0" y="125396"/>
                    <a:pt x="17980" y="81989"/>
                    <a:pt x="49984" y="49984"/>
                  </a:cubicBezTo>
                  <a:cubicBezTo>
                    <a:pt x="81989" y="17980"/>
                    <a:pt x="125396" y="0"/>
                    <a:pt x="170658" y="0"/>
                  </a:cubicBezTo>
                  <a:close/>
                </a:path>
              </a:pathLst>
            </a:custGeom>
            <a:solidFill>
              <a:srgbClr val="93C19A"/>
            </a:solidFill>
            <a:ln w="38100" cap="rnd">
              <a:solidFill>
                <a:srgbClr val="11422E"/>
              </a:solidFill>
              <a:prstDash val="solid"/>
              <a:round/>
            </a:ln>
          </p:spPr>
          <p:txBody>
            <a:bodyPr/>
            <a:lstStyle/>
            <a:p>
              <a:endParaRPr lang="en-US" sz="15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23348" cy="1061853"/>
            </a:xfrm>
            <a:prstGeom prst="rect">
              <a:avLst/>
            </a:prstGeom>
          </p:spPr>
          <p:txBody>
            <a:bodyPr lIns="18798" tIns="18798" rIns="18798" bIns="18798" rtlCol="0" anchor="ctr"/>
            <a:lstStyle/>
            <a:p>
              <a:pPr algn="ctr">
                <a:lnSpc>
                  <a:spcPts val="1330"/>
                </a:lnSpc>
              </a:pPr>
              <a:endParaRPr sz="1500"/>
            </a:p>
          </p:txBody>
        </p:sp>
      </p:grpSp>
      <p:sp>
        <p:nvSpPr>
          <p:cNvPr id="9" name="Freeform 9"/>
          <p:cNvSpPr/>
          <p:nvPr/>
        </p:nvSpPr>
        <p:spPr>
          <a:xfrm>
            <a:off x="2072309" y="1022768"/>
            <a:ext cx="705562" cy="692333"/>
          </a:xfrm>
          <a:custGeom>
            <a:avLst/>
            <a:gdLst/>
            <a:ahLst/>
            <a:cxnLst/>
            <a:rect l="l" t="t" r="r" b="b"/>
            <a:pathLst>
              <a:path w="1411124" h="1384665">
                <a:moveTo>
                  <a:pt x="0" y="0"/>
                </a:moveTo>
                <a:lnTo>
                  <a:pt x="1411125" y="0"/>
                </a:lnTo>
                <a:lnTo>
                  <a:pt x="1411125" y="1384666"/>
                </a:lnTo>
                <a:lnTo>
                  <a:pt x="0" y="13846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/>
          </a:p>
        </p:txBody>
      </p:sp>
      <p:grpSp>
        <p:nvGrpSpPr>
          <p:cNvPr id="10" name="Group 10"/>
          <p:cNvGrpSpPr/>
          <p:nvPr/>
        </p:nvGrpSpPr>
        <p:grpSpPr>
          <a:xfrm>
            <a:off x="1820749" y="1787501"/>
            <a:ext cx="1208681" cy="2060361"/>
            <a:chOff x="0" y="0"/>
            <a:chExt cx="3223149" cy="3982721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3223149" cy="3982721"/>
              <a:chOff x="0" y="0"/>
              <a:chExt cx="860264" cy="106299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60264" cy="1062995"/>
              </a:xfrm>
              <a:custGeom>
                <a:avLst/>
                <a:gdLst/>
                <a:ahLst/>
                <a:cxnLst/>
                <a:rect l="l" t="t" r="r" b="b"/>
                <a:pathLst>
                  <a:path w="860264" h="1062995">
                    <a:moveTo>
                      <a:pt x="120882" y="0"/>
                    </a:moveTo>
                    <a:lnTo>
                      <a:pt x="739383" y="0"/>
                    </a:lnTo>
                    <a:cubicBezTo>
                      <a:pt x="806144" y="0"/>
                      <a:pt x="860264" y="54121"/>
                      <a:pt x="860264" y="120882"/>
                    </a:cubicBezTo>
                    <a:lnTo>
                      <a:pt x="860264" y="942114"/>
                    </a:lnTo>
                    <a:cubicBezTo>
                      <a:pt x="860264" y="1008875"/>
                      <a:pt x="806144" y="1062995"/>
                      <a:pt x="739383" y="1062995"/>
                    </a:cubicBezTo>
                    <a:lnTo>
                      <a:pt x="120882" y="1062995"/>
                    </a:lnTo>
                    <a:cubicBezTo>
                      <a:pt x="54121" y="1062995"/>
                      <a:pt x="0" y="1008875"/>
                      <a:pt x="0" y="942114"/>
                    </a:cubicBezTo>
                    <a:lnTo>
                      <a:pt x="0" y="120882"/>
                    </a:lnTo>
                    <a:cubicBezTo>
                      <a:pt x="0" y="54121"/>
                      <a:pt x="54121" y="0"/>
                      <a:pt x="12088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700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860264" cy="1101095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algn="ctr">
                  <a:lnSpc>
                    <a:spcPts val="1330"/>
                  </a:lnSpc>
                </a:pPr>
                <a:endParaRPr sz="700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69158" y="49399"/>
              <a:ext cx="3084834" cy="3835691"/>
              <a:chOff x="0" y="0"/>
              <a:chExt cx="823348" cy="1023753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23348" cy="1023753"/>
              </a:xfrm>
              <a:custGeom>
                <a:avLst/>
                <a:gdLst/>
                <a:ahLst/>
                <a:cxnLst/>
                <a:rect l="l" t="t" r="r" b="b"/>
                <a:pathLst>
                  <a:path w="823348" h="1023753">
                    <a:moveTo>
                      <a:pt x="126302" y="0"/>
                    </a:moveTo>
                    <a:lnTo>
                      <a:pt x="697046" y="0"/>
                    </a:lnTo>
                    <a:cubicBezTo>
                      <a:pt x="730543" y="0"/>
                      <a:pt x="762669" y="13307"/>
                      <a:pt x="786355" y="36993"/>
                    </a:cubicBezTo>
                    <a:cubicBezTo>
                      <a:pt x="810041" y="60679"/>
                      <a:pt x="823348" y="92804"/>
                      <a:pt x="823348" y="126302"/>
                    </a:cubicBezTo>
                    <a:lnTo>
                      <a:pt x="823348" y="897451"/>
                    </a:lnTo>
                    <a:cubicBezTo>
                      <a:pt x="823348" y="967206"/>
                      <a:pt x="766800" y="1023753"/>
                      <a:pt x="697046" y="1023753"/>
                    </a:cubicBezTo>
                    <a:lnTo>
                      <a:pt x="126302" y="1023753"/>
                    </a:lnTo>
                    <a:cubicBezTo>
                      <a:pt x="92804" y="1023753"/>
                      <a:pt x="60679" y="1010446"/>
                      <a:pt x="36993" y="986760"/>
                    </a:cubicBezTo>
                    <a:cubicBezTo>
                      <a:pt x="13307" y="963074"/>
                      <a:pt x="0" y="930949"/>
                      <a:pt x="0" y="897451"/>
                    </a:cubicBezTo>
                    <a:lnTo>
                      <a:pt x="0" y="126302"/>
                    </a:lnTo>
                    <a:cubicBezTo>
                      <a:pt x="0" y="92804"/>
                      <a:pt x="13307" y="60679"/>
                      <a:pt x="36993" y="36993"/>
                    </a:cubicBezTo>
                    <a:cubicBezTo>
                      <a:pt x="60679" y="13307"/>
                      <a:pt x="92804" y="0"/>
                      <a:pt x="126302" y="0"/>
                    </a:cubicBezTo>
                    <a:close/>
                  </a:path>
                </a:pathLst>
              </a:custGeom>
              <a:solidFill>
                <a:srgbClr val="93C19A"/>
              </a:solidFill>
              <a:ln w="38100" cap="rnd">
                <a:solidFill>
                  <a:srgbClr val="11422E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 sz="700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823348" cy="1061853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algn="ctr">
                  <a:lnSpc>
                    <a:spcPts val="1330"/>
                  </a:lnSpc>
                </a:pPr>
                <a:endParaRPr sz="700"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222405" y="419021"/>
              <a:ext cx="2778341" cy="32721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90"/>
                </a:lnSpc>
              </a:pP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Ekspor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dan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impor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Indonesia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ke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/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dari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EU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turun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;</a:t>
              </a:r>
            </a:p>
            <a:p>
              <a:pPr algn="ctr">
                <a:lnSpc>
                  <a:spcPts val="1190"/>
                </a:lnSpc>
              </a:pPr>
              <a:endParaRPr lang="en-US" sz="1200" dirty="0">
                <a:latin typeface="+mj-lt"/>
                <a:ea typeface="Garet"/>
                <a:cs typeface="Garet"/>
                <a:sym typeface="Garet"/>
              </a:endParaRPr>
            </a:p>
            <a:p>
              <a:pPr algn="ctr">
                <a:lnSpc>
                  <a:spcPts val="1190"/>
                </a:lnSpc>
              </a:pP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Neraca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perdagangan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Indonesia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menurun</a:t>
              </a:r>
              <a:endParaRPr lang="en-US" sz="1200" dirty="0">
                <a:latin typeface="+mj-lt"/>
                <a:ea typeface="Garet"/>
                <a:cs typeface="Garet"/>
                <a:sym typeface="Garet"/>
              </a:endParaRPr>
            </a:p>
            <a:p>
              <a:pPr algn="ctr">
                <a:lnSpc>
                  <a:spcPts val="1190"/>
                </a:lnSpc>
              </a:pPr>
              <a:endParaRPr lang="en-US" sz="1200" dirty="0">
                <a:latin typeface="+mj-lt"/>
                <a:ea typeface="Garet"/>
                <a:cs typeface="Garet"/>
                <a:sym typeface="Garet"/>
              </a:endParaRPr>
            </a:p>
          </p:txBody>
        </p:sp>
      </p:grpSp>
      <p:sp>
        <p:nvSpPr>
          <p:cNvPr id="18" name="Freeform 18"/>
          <p:cNvSpPr/>
          <p:nvPr/>
        </p:nvSpPr>
        <p:spPr>
          <a:xfrm>
            <a:off x="3534494" y="1022768"/>
            <a:ext cx="705062" cy="742171"/>
          </a:xfrm>
          <a:custGeom>
            <a:avLst/>
            <a:gdLst/>
            <a:ahLst/>
            <a:cxnLst/>
            <a:rect l="l" t="t" r="r" b="b"/>
            <a:pathLst>
              <a:path w="1410124" h="1484341">
                <a:moveTo>
                  <a:pt x="0" y="0"/>
                </a:moveTo>
                <a:lnTo>
                  <a:pt x="1410124" y="0"/>
                </a:lnTo>
                <a:lnTo>
                  <a:pt x="1410124" y="1484341"/>
                </a:lnTo>
                <a:lnTo>
                  <a:pt x="0" y="14843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/>
          </a:p>
        </p:txBody>
      </p:sp>
      <p:grpSp>
        <p:nvGrpSpPr>
          <p:cNvPr id="19" name="Group 19"/>
          <p:cNvGrpSpPr/>
          <p:nvPr/>
        </p:nvGrpSpPr>
        <p:grpSpPr>
          <a:xfrm>
            <a:off x="3282684" y="1834034"/>
            <a:ext cx="1208681" cy="2013828"/>
            <a:chOff x="0" y="0"/>
            <a:chExt cx="3223149" cy="393448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3223149" cy="3934488"/>
              <a:chOff x="0" y="0"/>
              <a:chExt cx="860264" cy="1050122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60264" cy="1050122"/>
              </a:xfrm>
              <a:custGeom>
                <a:avLst/>
                <a:gdLst/>
                <a:ahLst/>
                <a:cxnLst/>
                <a:rect l="l" t="t" r="r" b="b"/>
                <a:pathLst>
                  <a:path w="860264" h="1050122">
                    <a:moveTo>
                      <a:pt x="120882" y="0"/>
                    </a:moveTo>
                    <a:lnTo>
                      <a:pt x="739383" y="0"/>
                    </a:lnTo>
                    <a:cubicBezTo>
                      <a:pt x="806144" y="0"/>
                      <a:pt x="860264" y="54121"/>
                      <a:pt x="860264" y="120882"/>
                    </a:cubicBezTo>
                    <a:lnTo>
                      <a:pt x="860264" y="929240"/>
                    </a:lnTo>
                    <a:cubicBezTo>
                      <a:pt x="860264" y="996001"/>
                      <a:pt x="806144" y="1050122"/>
                      <a:pt x="739383" y="1050122"/>
                    </a:cubicBezTo>
                    <a:lnTo>
                      <a:pt x="120882" y="1050122"/>
                    </a:lnTo>
                    <a:cubicBezTo>
                      <a:pt x="54121" y="1050122"/>
                      <a:pt x="0" y="996001"/>
                      <a:pt x="0" y="929240"/>
                    </a:cubicBezTo>
                    <a:lnTo>
                      <a:pt x="0" y="120882"/>
                    </a:lnTo>
                    <a:cubicBezTo>
                      <a:pt x="0" y="54121"/>
                      <a:pt x="54121" y="0"/>
                      <a:pt x="12088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7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860264" cy="1088222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algn="ctr">
                  <a:lnSpc>
                    <a:spcPts val="1330"/>
                  </a:lnSpc>
                </a:pPr>
                <a:endParaRPr sz="700"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69158" y="49399"/>
              <a:ext cx="3084834" cy="3835691"/>
              <a:chOff x="0" y="0"/>
              <a:chExt cx="823348" cy="1023753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23348" cy="1023753"/>
              </a:xfrm>
              <a:custGeom>
                <a:avLst/>
                <a:gdLst/>
                <a:ahLst/>
                <a:cxnLst/>
                <a:rect l="l" t="t" r="r" b="b"/>
                <a:pathLst>
                  <a:path w="823348" h="1023753">
                    <a:moveTo>
                      <a:pt x="126302" y="0"/>
                    </a:moveTo>
                    <a:lnTo>
                      <a:pt x="697046" y="0"/>
                    </a:lnTo>
                    <a:cubicBezTo>
                      <a:pt x="730543" y="0"/>
                      <a:pt x="762669" y="13307"/>
                      <a:pt x="786355" y="36993"/>
                    </a:cubicBezTo>
                    <a:cubicBezTo>
                      <a:pt x="810041" y="60679"/>
                      <a:pt x="823348" y="92804"/>
                      <a:pt x="823348" y="126302"/>
                    </a:cubicBezTo>
                    <a:lnTo>
                      <a:pt x="823348" y="897451"/>
                    </a:lnTo>
                    <a:cubicBezTo>
                      <a:pt x="823348" y="967206"/>
                      <a:pt x="766800" y="1023753"/>
                      <a:pt x="697046" y="1023753"/>
                    </a:cubicBezTo>
                    <a:lnTo>
                      <a:pt x="126302" y="1023753"/>
                    </a:lnTo>
                    <a:cubicBezTo>
                      <a:pt x="92804" y="1023753"/>
                      <a:pt x="60679" y="1010446"/>
                      <a:pt x="36993" y="986760"/>
                    </a:cubicBezTo>
                    <a:cubicBezTo>
                      <a:pt x="13307" y="963074"/>
                      <a:pt x="0" y="930949"/>
                      <a:pt x="0" y="897451"/>
                    </a:cubicBezTo>
                    <a:lnTo>
                      <a:pt x="0" y="126302"/>
                    </a:lnTo>
                    <a:cubicBezTo>
                      <a:pt x="0" y="92804"/>
                      <a:pt x="13307" y="60679"/>
                      <a:pt x="36993" y="36993"/>
                    </a:cubicBezTo>
                    <a:cubicBezTo>
                      <a:pt x="60679" y="13307"/>
                      <a:pt x="92804" y="0"/>
                      <a:pt x="126302" y="0"/>
                    </a:cubicBezTo>
                    <a:close/>
                  </a:path>
                </a:pathLst>
              </a:custGeom>
              <a:solidFill>
                <a:srgbClr val="93C19A"/>
              </a:solidFill>
              <a:ln w="38100" cap="rnd">
                <a:solidFill>
                  <a:srgbClr val="11422E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 sz="700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823348" cy="1061853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algn="ctr">
                  <a:lnSpc>
                    <a:spcPts val="1330"/>
                  </a:lnSpc>
                </a:pPr>
                <a:endParaRPr sz="700"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321261" y="394879"/>
              <a:ext cx="2700922" cy="288630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Penurunan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ekspor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lebih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besar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</a:p>
            <a:p>
              <a:pPr algn="ctr"/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(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penurunan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ekspor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produk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pertanian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&amp;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kehutanan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sebesar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10%)</a:t>
              </a:r>
            </a:p>
          </p:txBody>
        </p:sp>
      </p:grpSp>
      <p:sp>
        <p:nvSpPr>
          <p:cNvPr id="27" name="Freeform 27"/>
          <p:cNvSpPr/>
          <p:nvPr/>
        </p:nvSpPr>
        <p:spPr>
          <a:xfrm>
            <a:off x="4982506" y="1056681"/>
            <a:ext cx="708258" cy="708258"/>
          </a:xfrm>
          <a:custGeom>
            <a:avLst/>
            <a:gdLst/>
            <a:ahLst/>
            <a:cxnLst/>
            <a:rect l="l" t="t" r="r" b="b"/>
            <a:pathLst>
              <a:path w="1416515" h="1416515">
                <a:moveTo>
                  <a:pt x="0" y="0"/>
                </a:moveTo>
                <a:lnTo>
                  <a:pt x="1416515" y="0"/>
                </a:lnTo>
                <a:lnTo>
                  <a:pt x="1416515" y="1416515"/>
                </a:lnTo>
                <a:lnTo>
                  <a:pt x="0" y="14165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/>
          </a:p>
        </p:txBody>
      </p:sp>
      <p:grpSp>
        <p:nvGrpSpPr>
          <p:cNvPr id="28" name="Group 28"/>
          <p:cNvGrpSpPr/>
          <p:nvPr/>
        </p:nvGrpSpPr>
        <p:grpSpPr>
          <a:xfrm>
            <a:off x="4743779" y="1834034"/>
            <a:ext cx="1208680" cy="1976513"/>
            <a:chOff x="0" y="0"/>
            <a:chExt cx="3223149" cy="3934488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3223149" cy="3934488"/>
              <a:chOff x="0" y="0"/>
              <a:chExt cx="860264" cy="1050122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860264" cy="1050122"/>
              </a:xfrm>
              <a:custGeom>
                <a:avLst/>
                <a:gdLst/>
                <a:ahLst/>
                <a:cxnLst/>
                <a:rect l="l" t="t" r="r" b="b"/>
                <a:pathLst>
                  <a:path w="860264" h="1050122">
                    <a:moveTo>
                      <a:pt x="163334" y="0"/>
                    </a:moveTo>
                    <a:lnTo>
                      <a:pt x="696930" y="0"/>
                    </a:lnTo>
                    <a:cubicBezTo>
                      <a:pt x="787137" y="0"/>
                      <a:pt x="860264" y="73127"/>
                      <a:pt x="860264" y="163334"/>
                    </a:cubicBezTo>
                    <a:lnTo>
                      <a:pt x="860264" y="886788"/>
                    </a:lnTo>
                    <a:cubicBezTo>
                      <a:pt x="860264" y="930107"/>
                      <a:pt x="843056" y="971651"/>
                      <a:pt x="812425" y="1002282"/>
                    </a:cubicBezTo>
                    <a:cubicBezTo>
                      <a:pt x="781794" y="1032914"/>
                      <a:pt x="740249" y="1050122"/>
                      <a:pt x="696930" y="1050122"/>
                    </a:cubicBezTo>
                    <a:lnTo>
                      <a:pt x="163334" y="1050122"/>
                    </a:lnTo>
                    <a:cubicBezTo>
                      <a:pt x="120015" y="1050122"/>
                      <a:pt x="78471" y="1032914"/>
                      <a:pt x="47839" y="1002282"/>
                    </a:cubicBezTo>
                    <a:cubicBezTo>
                      <a:pt x="17208" y="971651"/>
                      <a:pt x="0" y="930107"/>
                      <a:pt x="0" y="886788"/>
                    </a:cubicBezTo>
                    <a:lnTo>
                      <a:pt x="0" y="163334"/>
                    </a:lnTo>
                    <a:cubicBezTo>
                      <a:pt x="0" y="120015"/>
                      <a:pt x="17208" y="78471"/>
                      <a:pt x="47839" y="47839"/>
                    </a:cubicBezTo>
                    <a:cubicBezTo>
                      <a:pt x="78471" y="17208"/>
                      <a:pt x="120015" y="0"/>
                      <a:pt x="16333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700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38100"/>
                <a:ext cx="860264" cy="1088222"/>
              </a:xfrm>
              <a:prstGeom prst="rect">
                <a:avLst/>
              </a:prstGeom>
            </p:spPr>
            <p:txBody>
              <a:bodyPr lIns="18798" tIns="18798" rIns="18798" bIns="18798" rtlCol="0" anchor="ctr"/>
              <a:lstStyle/>
              <a:p>
                <a:pPr algn="ctr">
                  <a:lnSpc>
                    <a:spcPts val="1330"/>
                  </a:lnSpc>
                </a:pPr>
                <a:endParaRPr sz="700"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69158" y="49399"/>
              <a:ext cx="3084834" cy="3835691"/>
              <a:chOff x="0" y="0"/>
              <a:chExt cx="823348" cy="1023753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823348" cy="1023753"/>
              </a:xfrm>
              <a:custGeom>
                <a:avLst/>
                <a:gdLst/>
                <a:ahLst/>
                <a:cxnLst/>
                <a:rect l="l" t="t" r="r" b="b"/>
                <a:pathLst>
                  <a:path w="823348" h="1023753">
                    <a:moveTo>
                      <a:pt x="170658" y="0"/>
                    </a:moveTo>
                    <a:lnTo>
                      <a:pt x="652690" y="0"/>
                    </a:lnTo>
                    <a:cubicBezTo>
                      <a:pt x="697951" y="0"/>
                      <a:pt x="741359" y="17980"/>
                      <a:pt x="773363" y="49984"/>
                    </a:cubicBezTo>
                    <a:cubicBezTo>
                      <a:pt x="805368" y="81989"/>
                      <a:pt x="823348" y="125396"/>
                      <a:pt x="823348" y="170658"/>
                    </a:cubicBezTo>
                    <a:lnTo>
                      <a:pt x="823348" y="853095"/>
                    </a:lnTo>
                    <a:cubicBezTo>
                      <a:pt x="823348" y="947347"/>
                      <a:pt x="746942" y="1023753"/>
                      <a:pt x="652690" y="1023753"/>
                    </a:cubicBezTo>
                    <a:lnTo>
                      <a:pt x="170658" y="1023753"/>
                    </a:lnTo>
                    <a:cubicBezTo>
                      <a:pt x="125396" y="1023753"/>
                      <a:pt x="81989" y="1005773"/>
                      <a:pt x="49984" y="973768"/>
                    </a:cubicBezTo>
                    <a:cubicBezTo>
                      <a:pt x="17980" y="941764"/>
                      <a:pt x="0" y="898357"/>
                      <a:pt x="0" y="853095"/>
                    </a:cubicBezTo>
                    <a:lnTo>
                      <a:pt x="0" y="170658"/>
                    </a:lnTo>
                    <a:cubicBezTo>
                      <a:pt x="0" y="125396"/>
                      <a:pt x="17980" y="81989"/>
                      <a:pt x="49984" y="49984"/>
                    </a:cubicBezTo>
                    <a:cubicBezTo>
                      <a:pt x="81989" y="17980"/>
                      <a:pt x="125396" y="0"/>
                      <a:pt x="170658" y="0"/>
                    </a:cubicBezTo>
                    <a:close/>
                  </a:path>
                </a:pathLst>
              </a:custGeom>
              <a:solidFill>
                <a:srgbClr val="93C19A"/>
              </a:solidFill>
              <a:ln w="38100" cap="rnd">
                <a:solidFill>
                  <a:srgbClr val="11422E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 sz="700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-38100"/>
                <a:ext cx="823348" cy="1061853"/>
              </a:xfrm>
              <a:prstGeom prst="rect">
                <a:avLst/>
              </a:prstGeom>
            </p:spPr>
            <p:txBody>
              <a:bodyPr lIns="18798" tIns="18798" rIns="18798" bIns="18798" rtlCol="0" anchor="ctr"/>
              <a:lstStyle/>
              <a:p>
                <a:pPr algn="ctr">
                  <a:lnSpc>
                    <a:spcPts val="1330"/>
                  </a:lnSpc>
                </a:pPr>
                <a:endParaRPr sz="700"/>
              </a:p>
            </p:txBody>
          </p:sp>
        </p:grpSp>
        <p:sp>
          <p:nvSpPr>
            <p:cNvPr id="35" name="TextBox 35"/>
            <p:cNvSpPr txBox="1"/>
            <p:nvPr/>
          </p:nvSpPr>
          <p:spPr>
            <a:xfrm>
              <a:off x="222405" y="662270"/>
              <a:ext cx="2778341" cy="2573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Impor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dari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EU rata-rata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mengalami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penurunan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,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tidak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hanya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produk-produk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EUDR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217229" y="1834034"/>
            <a:ext cx="1208680" cy="1951698"/>
            <a:chOff x="0" y="0"/>
            <a:chExt cx="3223149" cy="3934488"/>
          </a:xfrm>
        </p:grpSpPr>
        <p:grpSp>
          <p:nvGrpSpPr>
            <p:cNvPr id="37" name="Group 37"/>
            <p:cNvGrpSpPr/>
            <p:nvPr/>
          </p:nvGrpSpPr>
          <p:grpSpPr>
            <a:xfrm>
              <a:off x="0" y="0"/>
              <a:ext cx="3223149" cy="3934488"/>
              <a:chOff x="0" y="0"/>
              <a:chExt cx="860264" cy="1050122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860264" cy="1050122"/>
              </a:xfrm>
              <a:custGeom>
                <a:avLst/>
                <a:gdLst/>
                <a:ahLst/>
                <a:cxnLst/>
                <a:rect l="l" t="t" r="r" b="b"/>
                <a:pathLst>
                  <a:path w="860264" h="1050122">
                    <a:moveTo>
                      <a:pt x="163334" y="0"/>
                    </a:moveTo>
                    <a:lnTo>
                      <a:pt x="696930" y="0"/>
                    </a:lnTo>
                    <a:cubicBezTo>
                      <a:pt x="787137" y="0"/>
                      <a:pt x="860264" y="73127"/>
                      <a:pt x="860264" y="163334"/>
                    </a:cubicBezTo>
                    <a:lnTo>
                      <a:pt x="860264" y="886788"/>
                    </a:lnTo>
                    <a:cubicBezTo>
                      <a:pt x="860264" y="930107"/>
                      <a:pt x="843056" y="971651"/>
                      <a:pt x="812425" y="1002282"/>
                    </a:cubicBezTo>
                    <a:cubicBezTo>
                      <a:pt x="781794" y="1032914"/>
                      <a:pt x="740249" y="1050122"/>
                      <a:pt x="696930" y="1050122"/>
                    </a:cubicBezTo>
                    <a:lnTo>
                      <a:pt x="163334" y="1050122"/>
                    </a:lnTo>
                    <a:cubicBezTo>
                      <a:pt x="120015" y="1050122"/>
                      <a:pt x="78471" y="1032914"/>
                      <a:pt x="47839" y="1002282"/>
                    </a:cubicBezTo>
                    <a:cubicBezTo>
                      <a:pt x="17208" y="971651"/>
                      <a:pt x="0" y="930107"/>
                      <a:pt x="0" y="886788"/>
                    </a:cubicBezTo>
                    <a:lnTo>
                      <a:pt x="0" y="163334"/>
                    </a:lnTo>
                    <a:cubicBezTo>
                      <a:pt x="0" y="120015"/>
                      <a:pt x="17208" y="78471"/>
                      <a:pt x="47839" y="47839"/>
                    </a:cubicBezTo>
                    <a:cubicBezTo>
                      <a:pt x="78471" y="17208"/>
                      <a:pt x="120015" y="0"/>
                      <a:pt x="16333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700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-38100"/>
                <a:ext cx="860264" cy="1088222"/>
              </a:xfrm>
              <a:prstGeom prst="rect">
                <a:avLst/>
              </a:prstGeom>
            </p:spPr>
            <p:txBody>
              <a:bodyPr lIns="18798" tIns="18798" rIns="18798" bIns="18798" rtlCol="0" anchor="ctr"/>
              <a:lstStyle/>
              <a:p>
                <a:pPr algn="ctr">
                  <a:lnSpc>
                    <a:spcPts val="1330"/>
                  </a:lnSpc>
                </a:pPr>
                <a:endParaRPr sz="700"/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69158" y="49399"/>
              <a:ext cx="3084834" cy="3835691"/>
              <a:chOff x="0" y="0"/>
              <a:chExt cx="823348" cy="1023753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823348" cy="1023753"/>
              </a:xfrm>
              <a:custGeom>
                <a:avLst/>
                <a:gdLst/>
                <a:ahLst/>
                <a:cxnLst/>
                <a:rect l="l" t="t" r="r" b="b"/>
                <a:pathLst>
                  <a:path w="823348" h="1023753">
                    <a:moveTo>
                      <a:pt x="170658" y="0"/>
                    </a:moveTo>
                    <a:lnTo>
                      <a:pt x="652690" y="0"/>
                    </a:lnTo>
                    <a:cubicBezTo>
                      <a:pt x="697951" y="0"/>
                      <a:pt x="741359" y="17980"/>
                      <a:pt x="773363" y="49984"/>
                    </a:cubicBezTo>
                    <a:cubicBezTo>
                      <a:pt x="805368" y="81989"/>
                      <a:pt x="823348" y="125396"/>
                      <a:pt x="823348" y="170658"/>
                    </a:cubicBezTo>
                    <a:lnTo>
                      <a:pt x="823348" y="853095"/>
                    </a:lnTo>
                    <a:cubicBezTo>
                      <a:pt x="823348" y="947347"/>
                      <a:pt x="746942" y="1023753"/>
                      <a:pt x="652690" y="1023753"/>
                    </a:cubicBezTo>
                    <a:lnTo>
                      <a:pt x="170658" y="1023753"/>
                    </a:lnTo>
                    <a:cubicBezTo>
                      <a:pt x="125396" y="1023753"/>
                      <a:pt x="81989" y="1005773"/>
                      <a:pt x="49984" y="973768"/>
                    </a:cubicBezTo>
                    <a:cubicBezTo>
                      <a:pt x="17980" y="941764"/>
                      <a:pt x="0" y="898357"/>
                      <a:pt x="0" y="853095"/>
                    </a:cubicBezTo>
                    <a:lnTo>
                      <a:pt x="0" y="170658"/>
                    </a:lnTo>
                    <a:cubicBezTo>
                      <a:pt x="0" y="125396"/>
                      <a:pt x="17980" y="81989"/>
                      <a:pt x="49984" y="49984"/>
                    </a:cubicBezTo>
                    <a:cubicBezTo>
                      <a:pt x="81989" y="17980"/>
                      <a:pt x="125396" y="0"/>
                      <a:pt x="170658" y="0"/>
                    </a:cubicBezTo>
                    <a:close/>
                  </a:path>
                </a:pathLst>
              </a:custGeom>
              <a:solidFill>
                <a:srgbClr val="93C19A"/>
              </a:solidFill>
              <a:ln w="38100" cap="rnd">
                <a:solidFill>
                  <a:srgbClr val="11422E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 sz="700"/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0" y="-38100"/>
                <a:ext cx="823348" cy="1061853"/>
              </a:xfrm>
              <a:prstGeom prst="rect">
                <a:avLst/>
              </a:prstGeom>
            </p:spPr>
            <p:txBody>
              <a:bodyPr lIns="18798" tIns="18798" rIns="18798" bIns="18798" rtlCol="0" anchor="ctr"/>
              <a:lstStyle/>
              <a:p>
                <a:pPr algn="ctr">
                  <a:lnSpc>
                    <a:spcPts val="1330"/>
                  </a:lnSpc>
                </a:pPr>
                <a:endParaRPr sz="700"/>
              </a:p>
            </p:txBody>
          </p:sp>
        </p:grpSp>
        <p:sp>
          <p:nvSpPr>
            <p:cNvPr id="43" name="TextBox 43"/>
            <p:cNvSpPr txBox="1"/>
            <p:nvPr/>
          </p:nvSpPr>
          <p:spPr>
            <a:xfrm>
              <a:off x="222405" y="263696"/>
              <a:ext cx="2778341" cy="33504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Investasi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menurun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karena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penurunan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ekspor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,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sehingga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kapasitas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produksi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menurun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6513362" y="1108407"/>
            <a:ext cx="591699" cy="656531"/>
          </a:xfrm>
          <a:custGeom>
            <a:avLst/>
            <a:gdLst/>
            <a:ahLst/>
            <a:cxnLst/>
            <a:rect l="l" t="t" r="r" b="b"/>
            <a:pathLst>
              <a:path w="1183398" h="1313062">
                <a:moveTo>
                  <a:pt x="0" y="0"/>
                </a:moveTo>
                <a:lnTo>
                  <a:pt x="1183398" y="0"/>
                </a:lnTo>
                <a:lnTo>
                  <a:pt x="1183398" y="1313062"/>
                </a:lnTo>
                <a:lnTo>
                  <a:pt x="0" y="131306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/>
          </a:p>
        </p:txBody>
      </p:sp>
      <p:grpSp>
        <p:nvGrpSpPr>
          <p:cNvPr id="45" name="Group 45"/>
          <p:cNvGrpSpPr/>
          <p:nvPr/>
        </p:nvGrpSpPr>
        <p:grpSpPr>
          <a:xfrm>
            <a:off x="7665966" y="1834034"/>
            <a:ext cx="1208680" cy="1963321"/>
            <a:chOff x="0" y="0"/>
            <a:chExt cx="3223149" cy="3934488"/>
          </a:xfrm>
        </p:grpSpPr>
        <p:grpSp>
          <p:nvGrpSpPr>
            <p:cNvPr id="46" name="Group 46"/>
            <p:cNvGrpSpPr/>
            <p:nvPr/>
          </p:nvGrpSpPr>
          <p:grpSpPr>
            <a:xfrm>
              <a:off x="0" y="0"/>
              <a:ext cx="3223149" cy="3934488"/>
              <a:chOff x="0" y="0"/>
              <a:chExt cx="860264" cy="1050122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860264" cy="1050122"/>
              </a:xfrm>
              <a:custGeom>
                <a:avLst/>
                <a:gdLst/>
                <a:ahLst/>
                <a:cxnLst/>
                <a:rect l="l" t="t" r="r" b="b"/>
                <a:pathLst>
                  <a:path w="860264" h="1050122">
                    <a:moveTo>
                      <a:pt x="163334" y="0"/>
                    </a:moveTo>
                    <a:lnTo>
                      <a:pt x="696930" y="0"/>
                    </a:lnTo>
                    <a:cubicBezTo>
                      <a:pt x="787137" y="0"/>
                      <a:pt x="860264" y="73127"/>
                      <a:pt x="860264" y="163334"/>
                    </a:cubicBezTo>
                    <a:lnTo>
                      <a:pt x="860264" y="886788"/>
                    </a:lnTo>
                    <a:cubicBezTo>
                      <a:pt x="860264" y="930107"/>
                      <a:pt x="843056" y="971651"/>
                      <a:pt x="812425" y="1002282"/>
                    </a:cubicBezTo>
                    <a:cubicBezTo>
                      <a:pt x="781794" y="1032914"/>
                      <a:pt x="740249" y="1050122"/>
                      <a:pt x="696930" y="1050122"/>
                    </a:cubicBezTo>
                    <a:lnTo>
                      <a:pt x="163334" y="1050122"/>
                    </a:lnTo>
                    <a:cubicBezTo>
                      <a:pt x="120015" y="1050122"/>
                      <a:pt x="78471" y="1032914"/>
                      <a:pt x="47839" y="1002282"/>
                    </a:cubicBezTo>
                    <a:cubicBezTo>
                      <a:pt x="17208" y="971651"/>
                      <a:pt x="0" y="930107"/>
                      <a:pt x="0" y="886788"/>
                    </a:cubicBezTo>
                    <a:lnTo>
                      <a:pt x="0" y="163334"/>
                    </a:lnTo>
                    <a:cubicBezTo>
                      <a:pt x="0" y="120015"/>
                      <a:pt x="17208" y="78471"/>
                      <a:pt x="47839" y="47839"/>
                    </a:cubicBezTo>
                    <a:cubicBezTo>
                      <a:pt x="78471" y="17208"/>
                      <a:pt x="120015" y="0"/>
                      <a:pt x="16333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700"/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0" y="-38100"/>
                <a:ext cx="860264" cy="1088222"/>
              </a:xfrm>
              <a:prstGeom prst="rect">
                <a:avLst/>
              </a:prstGeom>
            </p:spPr>
            <p:txBody>
              <a:bodyPr lIns="18798" tIns="18798" rIns="18798" bIns="18798" rtlCol="0" anchor="ctr"/>
              <a:lstStyle/>
              <a:p>
                <a:pPr algn="ctr">
                  <a:lnSpc>
                    <a:spcPts val="1330"/>
                  </a:lnSpc>
                </a:pPr>
                <a:endParaRPr sz="700"/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69158" y="49399"/>
              <a:ext cx="3084834" cy="3835691"/>
              <a:chOff x="0" y="0"/>
              <a:chExt cx="823348" cy="1023753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823348" cy="1023753"/>
              </a:xfrm>
              <a:custGeom>
                <a:avLst/>
                <a:gdLst/>
                <a:ahLst/>
                <a:cxnLst/>
                <a:rect l="l" t="t" r="r" b="b"/>
                <a:pathLst>
                  <a:path w="823348" h="1023753">
                    <a:moveTo>
                      <a:pt x="170658" y="0"/>
                    </a:moveTo>
                    <a:lnTo>
                      <a:pt x="652690" y="0"/>
                    </a:lnTo>
                    <a:cubicBezTo>
                      <a:pt x="697951" y="0"/>
                      <a:pt x="741359" y="17980"/>
                      <a:pt x="773363" y="49984"/>
                    </a:cubicBezTo>
                    <a:cubicBezTo>
                      <a:pt x="805368" y="81989"/>
                      <a:pt x="823348" y="125396"/>
                      <a:pt x="823348" y="170658"/>
                    </a:cubicBezTo>
                    <a:lnTo>
                      <a:pt x="823348" y="853095"/>
                    </a:lnTo>
                    <a:cubicBezTo>
                      <a:pt x="823348" y="947347"/>
                      <a:pt x="746942" y="1023753"/>
                      <a:pt x="652690" y="1023753"/>
                    </a:cubicBezTo>
                    <a:lnTo>
                      <a:pt x="170658" y="1023753"/>
                    </a:lnTo>
                    <a:cubicBezTo>
                      <a:pt x="125396" y="1023753"/>
                      <a:pt x="81989" y="1005773"/>
                      <a:pt x="49984" y="973768"/>
                    </a:cubicBezTo>
                    <a:cubicBezTo>
                      <a:pt x="17980" y="941764"/>
                      <a:pt x="0" y="898357"/>
                      <a:pt x="0" y="853095"/>
                    </a:cubicBezTo>
                    <a:lnTo>
                      <a:pt x="0" y="170658"/>
                    </a:lnTo>
                    <a:cubicBezTo>
                      <a:pt x="0" y="125396"/>
                      <a:pt x="17980" y="81989"/>
                      <a:pt x="49984" y="49984"/>
                    </a:cubicBezTo>
                    <a:cubicBezTo>
                      <a:pt x="81989" y="17980"/>
                      <a:pt x="125396" y="0"/>
                      <a:pt x="170658" y="0"/>
                    </a:cubicBezTo>
                    <a:close/>
                  </a:path>
                </a:pathLst>
              </a:custGeom>
              <a:solidFill>
                <a:srgbClr val="93C19A"/>
              </a:solidFill>
              <a:ln w="38100" cap="rnd">
                <a:solidFill>
                  <a:srgbClr val="11422E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 sz="700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-38100"/>
                <a:ext cx="823348" cy="1061853"/>
              </a:xfrm>
              <a:prstGeom prst="rect">
                <a:avLst/>
              </a:prstGeom>
            </p:spPr>
            <p:txBody>
              <a:bodyPr lIns="18798" tIns="18798" rIns="18798" bIns="18798" rtlCol="0" anchor="ctr"/>
              <a:lstStyle/>
              <a:p>
                <a:pPr algn="ctr">
                  <a:lnSpc>
                    <a:spcPts val="1330"/>
                  </a:lnSpc>
                </a:pPr>
                <a:endParaRPr sz="700"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22405" y="662269"/>
              <a:ext cx="2778341" cy="25904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Penyerapan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Tenaga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Kerja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terampil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turun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dikarenakan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adanya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penurunan</a:t>
              </a:r>
              <a:r>
                <a:rPr lang="en-US" sz="1200" dirty="0">
                  <a:latin typeface="+mj-lt"/>
                  <a:ea typeface="Garet"/>
                  <a:cs typeface="Garet"/>
                  <a:sym typeface="Garet"/>
                </a:rPr>
                <a:t> pada </a:t>
              </a:r>
              <a:r>
                <a:rPr lang="en-US" sz="1200" dirty="0" err="1">
                  <a:latin typeface="+mj-lt"/>
                  <a:ea typeface="Garet"/>
                  <a:cs typeface="Garet"/>
                  <a:sym typeface="Garet"/>
                </a:rPr>
                <a:t>investasi</a:t>
              </a:r>
              <a:endParaRPr lang="en-US" sz="1200" dirty="0">
                <a:latin typeface="+mj-lt"/>
                <a:ea typeface="Garet"/>
                <a:cs typeface="Garet"/>
                <a:sym typeface="Garet"/>
              </a:endParaRPr>
            </a:p>
          </p:txBody>
        </p:sp>
      </p:grpSp>
      <p:sp>
        <p:nvSpPr>
          <p:cNvPr id="53" name="Freeform 53"/>
          <p:cNvSpPr/>
          <p:nvPr/>
        </p:nvSpPr>
        <p:spPr>
          <a:xfrm>
            <a:off x="7902880" y="1236779"/>
            <a:ext cx="734852" cy="478322"/>
          </a:xfrm>
          <a:custGeom>
            <a:avLst/>
            <a:gdLst/>
            <a:ahLst/>
            <a:cxnLst/>
            <a:rect l="l" t="t" r="r" b="b"/>
            <a:pathLst>
              <a:path w="1469703" h="956643">
                <a:moveTo>
                  <a:pt x="0" y="0"/>
                </a:moveTo>
                <a:lnTo>
                  <a:pt x="1469703" y="0"/>
                </a:lnTo>
                <a:lnTo>
                  <a:pt x="1469703" y="956643"/>
                </a:lnTo>
                <a:lnTo>
                  <a:pt x="0" y="95664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/>
          </a:p>
        </p:txBody>
      </p:sp>
      <p:sp>
        <p:nvSpPr>
          <p:cNvPr id="54" name="Freeform 54"/>
          <p:cNvSpPr/>
          <p:nvPr/>
        </p:nvSpPr>
        <p:spPr>
          <a:xfrm>
            <a:off x="243145" y="4083866"/>
            <a:ext cx="709214" cy="709214"/>
          </a:xfrm>
          <a:custGeom>
            <a:avLst/>
            <a:gdLst/>
            <a:ahLst/>
            <a:cxnLst/>
            <a:rect l="l" t="t" r="r" b="b"/>
            <a:pathLst>
              <a:path w="1418427" h="1418427">
                <a:moveTo>
                  <a:pt x="0" y="0"/>
                </a:moveTo>
                <a:lnTo>
                  <a:pt x="1418427" y="0"/>
                </a:lnTo>
                <a:lnTo>
                  <a:pt x="1418427" y="1418427"/>
                </a:lnTo>
                <a:lnTo>
                  <a:pt x="0" y="141842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/>
          </a:p>
        </p:txBody>
      </p:sp>
      <p:sp>
        <p:nvSpPr>
          <p:cNvPr id="55" name="Freeform 55"/>
          <p:cNvSpPr/>
          <p:nvPr/>
        </p:nvSpPr>
        <p:spPr>
          <a:xfrm rot="1024141">
            <a:off x="-1370480" y="2552920"/>
            <a:ext cx="5479886" cy="3424929"/>
          </a:xfrm>
          <a:custGeom>
            <a:avLst/>
            <a:gdLst/>
            <a:ahLst/>
            <a:cxnLst/>
            <a:rect l="l" t="t" r="r" b="b"/>
            <a:pathLst>
              <a:path w="10959772" h="6849857">
                <a:moveTo>
                  <a:pt x="0" y="0"/>
                </a:moveTo>
                <a:lnTo>
                  <a:pt x="10959771" y="0"/>
                </a:lnTo>
                <a:lnTo>
                  <a:pt x="10959771" y="6849857"/>
                </a:lnTo>
                <a:lnTo>
                  <a:pt x="0" y="684985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58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/>
          </a:p>
        </p:txBody>
      </p:sp>
      <p:sp>
        <p:nvSpPr>
          <p:cNvPr id="56" name="TextBox 56"/>
          <p:cNvSpPr txBox="1"/>
          <p:nvPr/>
        </p:nvSpPr>
        <p:spPr>
          <a:xfrm>
            <a:off x="466931" y="1885006"/>
            <a:ext cx="100352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200" dirty="0">
                <a:latin typeface="+mj-lt"/>
                <a:ea typeface="Garet"/>
                <a:cs typeface="Garet"/>
                <a:sym typeface="Garet"/>
              </a:rPr>
              <a:t>GDP Indonesia </a:t>
            </a:r>
            <a:r>
              <a:rPr lang="en-US" sz="1200" dirty="0" err="1">
                <a:latin typeface="+mj-lt"/>
                <a:ea typeface="Garet"/>
                <a:cs typeface="Garet"/>
                <a:sym typeface="Garet"/>
              </a:rPr>
              <a:t>terdampak</a:t>
            </a:r>
            <a:r>
              <a:rPr lang="en-US" sz="1200" dirty="0"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200" dirty="0" err="1">
                <a:latin typeface="+mj-lt"/>
                <a:ea typeface="Garet"/>
                <a:cs typeface="Garet"/>
                <a:sym typeface="Garet"/>
              </a:rPr>
              <a:t>negatif</a:t>
            </a:r>
            <a:r>
              <a:rPr lang="en-US" sz="1200" dirty="0">
                <a:latin typeface="+mj-lt"/>
                <a:ea typeface="Garet"/>
                <a:cs typeface="Garet"/>
                <a:sym typeface="Garet"/>
              </a:rPr>
              <a:t> di </a:t>
            </a:r>
            <a:r>
              <a:rPr lang="en-US" sz="1200" dirty="0" err="1">
                <a:latin typeface="+mj-lt"/>
                <a:ea typeface="Garet"/>
                <a:cs typeface="Garet"/>
                <a:sym typeface="Garet"/>
              </a:rPr>
              <a:t>beberapa</a:t>
            </a:r>
            <a:r>
              <a:rPr lang="en-US" sz="1200" dirty="0"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200" dirty="0" err="1">
                <a:latin typeface="+mj-lt"/>
                <a:ea typeface="Garet"/>
                <a:cs typeface="Garet"/>
                <a:sym typeface="Garet"/>
              </a:rPr>
              <a:t>tahun</a:t>
            </a:r>
            <a:r>
              <a:rPr lang="en-US" sz="1200" dirty="0"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200" dirty="0" err="1">
                <a:latin typeface="+mj-lt"/>
                <a:ea typeface="Garet"/>
                <a:cs typeface="Garet"/>
                <a:sym typeface="Garet"/>
              </a:rPr>
              <a:t>awal</a:t>
            </a:r>
            <a:r>
              <a:rPr lang="en-US" sz="1200" dirty="0">
                <a:latin typeface="+mj-lt"/>
                <a:ea typeface="Garet"/>
                <a:cs typeface="Garet"/>
                <a:sym typeface="Garet"/>
              </a:rPr>
              <a:t>, </a:t>
            </a:r>
            <a:r>
              <a:rPr lang="en-US" sz="1200" dirty="0" err="1">
                <a:latin typeface="+mj-lt"/>
                <a:ea typeface="Garet"/>
                <a:cs typeface="Garet"/>
                <a:sym typeface="Garet"/>
              </a:rPr>
              <a:t>namun</a:t>
            </a:r>
            <a:r>
              <a:rPr lang="en-US" sz="1200" dirty="0"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200" dirty="0" err="1">
                <a:latin typeface="+mj-lt"/>
                <a:ea typeface="Garet"/>
                <a:cs typeface="Garet"/>
                <a:sym typeface="Garet"/>
              </a:rPr>
              <a:t>positif</a:t>
            </a:r>
            <a:r>
              <a:rPr lang="en-US" sz="1200" dirty="0">
                <a:latin typeface="+mj-lt"/>
                <a:ea typeface="Garet"/>
                <a:cs typeface="Garet"/>
                <a:sym typeface="Garet"/>
              </a:rPr>
              <a:t> di </a:t>
            </a:r>
            <a:r>
              <a:rPr lang="en-US" sz="1200" dirty="0" err="1">
                <a:latin typeface="+mj-lt"/>
                <a:ea typeface="Garet"/>
                <a:cs typeface="Garet"/>
                <a:sym typeface="Garet"/>
              </a:rPr>
              <a:t>jangka</a:t>
            </a:r>
            <a:r>
              <a:rPr lang="en-US" sz="1200" dirty="0"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200" dirty="0" err="1">
                <a:latin typeface="+mj-lt"/>
                <a:ea typeface="Garet"/>
                <a:cs typeface="Garet"/>
                <a:sym typeface="Garet"/>
              </a:rPr>
              <a:t>menengah-panjang</a:t>
            </a:r>
            <a:endParaRPr lang="en-US" sz="1200" dirty="0">
              <a:latin typeface="+mj-lt"/>
              <a:ea typeface="Garet"/>
              <a:cs typeface="Garet"/>
              <a:sym typeface="Garet"/>
            </a:endParaRPr>
          </a:p>
        </p:txBody>
      </p:sp>
      <p:sp>
        <p:nvSpPr>
          <p:cNvPr id="57" name="TextBox 57"/>
          <p:cNvSpPr txBox="1"/>
          <p:nvPr/>
        </p:nvSpPr>
        <p:spPr>
          <a:xfrm>
            <a:off x="282409" y="378095"/>
            <a:ext cx="8998681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23"/>
              </a:lnSpc>
            </a:pPr>
            <a:r>
              <a:rPr lang="en-US" sz="2750" b="1" dirty="0">
                <a:solidFill>
                  <a:schemeClr val="accent3"/>
                </a:solidFill>
                <a:latin typeface="Archivo Black"/>
                <a:ea typeface="Archivo Black"/>
                <a:cs typeface="Archivo Black"/>
                <a:sym typeface="Archivo Black"/>
              </a:rPr>
              <a:t>DAMPAK EUDR BAGI INDONESIA*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046557" y="4139705"/>
            <a:ext cx="3935949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Pada </a:t>
            </a:r>
            <a:r>
              <a:rPr lang="en-US" sz="1100" b="1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tahun</a:t>
            </a:r>
            <a:r>
              <a:rPr lang="en-US" sz="1100" b="1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2022, </a:t>
            </a:r>
            <a:r>
              <a:rPr lang="en-US" sz="1100" b="1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ekspor</a:t>
            </a:r>
            <a:r>
              <a:rPr lang="en-US" sz="1100" b="1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Indonesia </a:t>
            </a:r>
            <a:r>
              <a:rPr lang="en-US" sz="1100" b="1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ke</a:t>
            </a:r>
            <a:r>
              <a:rPr lang="en-US" sz="1100" b="1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UE </a:t>
            </a:r>
            <a:r>
              <a:rPr lang="en-US" sz="1100" b="1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untuk</a:t>
            </a:r>
            <a:r>
              <a:rPr lang="en-US" sz="1100" b="1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100" b="1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produk</a:t>
            </a:r>
            <a:r>
              <a:rPr lang="en-US" sz="1100" b="1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yang </a:t>
            </a:r>
            <a:r>
              <a:rPr lang="en-US" sz="1100" b="1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tercakup</a:t>
            </a:r>
            <a:r>
              <a:rPr lang="en-US" sz="1100" b="1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100" b="1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dalam</a:t>
            </a:r>
            <a:r>
              <a:rPr lang="en-US" sz="1100" b="1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EUDR </a:t>
            </a:r>
            <a:r>
              <a:rPr lang="en-US" sz="1100" b="1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sebesar</a:t>
            </a:r>
            <a:r>
              <a:rPr lang="en-US" sz="1100" b="1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USD 6,7 </a:t>
            </a:r>
            <a:r>
              <a:rPr lang="en-US" sz="1100" b="1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miliar</a:t>
            </a:r>
            <a:r>
              <a:rPr lang="en-US" sz="1100" b="1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, </a:t>
            </a:r>
            <a:r>
              <a:rPr lang="en-US" sz="1100" b="1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sawit</a:t>
            </a:r>
            <a:r>
              <a:rPr lang="en-US" sz="1100" b="1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100" b="1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sebagai</a:t>
            </a:r>
            <a:r>
              <a:rPr lang="en-US" sz="1100" b="1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100" b="1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komoditas</a:t>
            </a:r>
            <a:r>
              <a:rPr lang="en-US" sz="1100" b="1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yang paling </a:t>
            </a:r>
            <a:r>
              <a:rPr lang="en-US" sz="1100" b="1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terdampak</a:t>
            </a:r>
            <a:r>
              <a:rPr lang="en-US" sz="1100" b="1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b="1" dirty="0" err="1">
                <a:latin typeface="+mj-lt"/>
              </a:rPr>
              <a:t>Sekitar</a:t>
            </a:r>
            <a:r>
              <a:rPr lang="en-US" sz="1100" b="1" dirty="0">
                <a:latin typeface="+mj-lt"/>
              </a:rPr>
              <a:t> 8 </a:t>
            </a:r>
            <a:r>
              <a:rPr lang="en-US" sz="1100" b="1" dirty="0" err="1">
                <a:latin typeface="+mj-lt"/>
              </a:rPr>
              <a:t>juta</a:t>
            </a:r>
            <a:r>
              <a:rPr lang="en-US" sz="1100" b="1" dirty="0">
                <a:latin typeface="+mj-lt"/>
              </a:rPr>
              <a:t> </a:t>
            </a:r>
            <a:r>
              <a:rPr lang="en-US" sz="1100" b="1" dirty="0" err="1">
                <a:latin typeface="+mj-lt"/>
              </a:rPr>
              <a:t>petani</a:t>
            </a:r>
            <a:r>
              <a:rPr lang="en-US" sz="1100" b="1" dirty="0">
                <a:latin typeface="+mj-lt"/>
              </a:rPr>
              <a:t> </a:t>
            </a:r>
            <a:r>
              <a:rPr lang="en-US" sz="1100" b="1" dirty="0" err="1">
                <a:latin typeface="+mj-lt"/>
              </a:rPr>
              <a:t>kecil</a:t>
            </a:r>
            <a:r>
              <a:rPr lang="en-US" sz="1100" b="1" dirty="0">
                <a:latin typeface="+mj-lt"/>
              </a:rPr>
              <a:t> </a:t>
            </a:r>
            <a:r>
              <a:rPr lang="en-US" sz="1100" b="1" dirty="0" err="1">
                <a:latin typeface="+mj-lt"/>
              </a:rPr>
              <a:t>terdampak</a:t>
            </a:r>
            <a:endParaRPr lang="en-US" sz="1100" b="1" dirty="0">
              <a:latin typeface="+mj-lt"/>
            </a:endParaRPr>
          </a:p>
          <a:p>
            <a:pPr algn="just">
              <a:lnSpc>
                <a:spcPts val="1190"/>
              </a:lnSpc>
            </a:pPr>
            <a:endParaRPr lang="en-US" sz="1200" b="1" dirty="0">
              <a:solidFill>
                <a:schemeClr val="accent3"/>
              </a:solidFill>
              <a:latin typeface="+mj-lt"/>
              <a:ea typeface="Garet"/>
              <a:cs typeface="Garet"/>
              <a:sym typeface="Garet"/>
            </a:endParaRPr>
          </a:p>
        </p:txBody>
      </p:sp>
      <p:sp>
        <p:nvSpPr>
          <p:cNvPr id="59" name="TextBox 59"/>
          <p:cNvSpPr txBox="1"/>
          <p:nvPr/>
        </p:nvSpPr>
        <p:spPr>
          <a:xfrm>
            <a:off x="6360775" y="4035093"/>
            <a:ext cx="2487937" cy="909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90"/>
              </a:lnSpc>
            </a:pPr>
            <a:r>
              <a:rPr lang="en-US" sz="850" dirty="0">
                <a:solidFill>
                  <a:schemeClr val="accent3"/>
                </a:solidFill>
                <a:latin typeface="Garet"/>
                <a:ea typeface="Garet"/>
                <a:cs typeface="Garet"/>
                <a:sym typeface="Garet"/>
              </a:rPr>
              <a:t>Note: </a:t>
            </a:r>
          </a:p>
          <a:p>
            <a:pPr algn="r">
              <a:lnSpc>
                <a:spcPts val="1190"/>
              </a:lnSpc>
            </a:pPr>
            <a:r>
              <a:rPr lang="en-US" sz="850" dirty="0" err="1">
                <a:solidFill>
                  <a:schemeClr val="accent3"/>
                </a:solidFill>
                <a:latin typeface="Garet"/>
                <a:ea typeface="Garet"/>
                <a:cs typeface="Garet"/>
                <a:sym typeface="Garet"/>
              </a:rPr>
              <a:t>Asumsi</a:t>
            </a:r>
            <a:r>
              <a:rPr lang="en-US" sz="850" dirty="0">
                <a:solidFill>
                  <a:schemeClr val="accent3"/>
                </a:solidFill>
                <a:latin typeface="Garet"/>
                <a:ea typeface="Garet"/>
                <a:cs typeface="Garet"/>
                <a:sym typeface="Garet"/>
              </a:rPr>
              <a:t>: </a:t>
            </a:r>
            <a:r>
              <a:rPr lang="en-US" sz="850" dirty="0" err="1">
                <a:solidFill>
                  <a:schemeClr val="accent3"/>
                </a:solidFill>
                <a:latin typeface="Garet"/>
                <a:ea typeface="Garet"/>
                <a:cs typeface="Garet"/>
                <a:sym typeface="Garet"/>
              </a:rPr>
              <a:t>Implementasi</a:t>
            </a:r>
            <a:r>
              <a:rPr lang="en-US" sz="850" dirty="0">
                <a:solidFill>
                  <a:schemeClr val="accent3"/>
                </a:solidFill>
                <a:latin typeface="Garet"/>
                <a:ea typeface="Garet"/>
                <a:cs typeface="Garet"/>
                <a:sym typeface="Garet"/>
              </a:rPr>
              <a:t> di 2026 </a:t>
            </a:r>
          </a:p>
          <a:p>
            <a:pPr algn="r">
              <a:lnSpc>
                <a:spcPts val="1190"/>
              </a:lnSpc>
            </a:pPr>
            <a:r>
              <a:rPr lang="en-US" sz="850" dirty="0" err="1">
                <a:solidFill>
                  <a:schemeClr val="accent3"/>
                </a:solidFill>
                <a:latin typeface="Garet"/>
                <a:ea typeface="Garet"/>
                <a:cs typeface="Garet"/>
                <a:sym typeface="Garet"/>
              </a:rPr>
              <a:t>Produk:Palm</a:t>
            </a:r>
            <a:r>
              <a:rPr lang="en-US" sz="850" dirty="0">
                <a:solidFill>
                  <a:schemeClr val="accent3"/>
                </a:solidFill>
                <a:latin typeface="Garet"/>
                <a:ea typeface="Garet"/>
                <a:cs typeface="Garet"/>
                <a:sym typeface="Garet"/>
              </a:rPr>
              <a:t> Oil, Soy, Cocoa, Coffee, Wood, Beef</a:t>
            </a:r>
          </a:p>
          <a:p>
            <a:pPr algn="r">
              <a:lnSpc>
                <a:spcPts val="1190"/>
              </a:lnSpc>
            </a:pPr>
            <a:endParaRPr lang="en-US" sz="850" dirty="0">
              <a:solidFill>
                <a:schemeClr val="accent3"/>
              </a:solidFill>
              <a:latin typeface="Garet"/>
              <a:ea typeface="Garet"/>
              <a:cs typeface="Garet"/>
              <a:sym typeface="Garet"/>
            </a:endParaRPr>
          </a:p>
          <a:p>
            <a:pPr algn="r">
              <a:lnSpc>
                <a:spcPts val="1190"/>
              </a:lnSpc>
            </a:pPr>
            <a:r>
              <a:rPr lang="en-US" sz="850" dirty="0">
                <a:solidFill>
                  <a:schemeClr val="accent3"/>
                </a:solidFill>
                <a:latin typeface="Garet"/>
                <a:ea typeface="Garet"/>
                <a:cs typeface="Garet"/>
                <a:sym typeface="Garet"/>
              </a:rPr>
              <a:t>*</a:t>
            </a:r>
            <a:r>
              <a:rPr lang="en-US" sz="850" dirty="0" err="1">
                <a:solidFill>
                  <a:schemeClr val="accent3"/>
                </a:solidFill>
                <a:latin typeface="Garet"/>
                <a:ea typeface="Garet"/>
                <a:cs typeface="Garet"/>
                <a:sym typeface="Garet"/>
              </a:rPr>
              <a:t>Sumber</a:t>
            </a:r>
            <a:r>
              <a:rPr lang="en-US" sz="850" dirty="0">
                <a:solidFill>
                  <a:schemeClr val="accent3"/>
                </a:solidFill>
                <a:latin typeface="Garet"/>
                <a:ea typeface="Garet"/>
                <a:cs typeface="Garet"/>
                <a:sym typeface="Garet"/>
              </a:rPr>
              <a:t>: </a:t>
            </a:r>
            <a:r>
              <a:rPr lang="en-US" sz="850" dirty="0" err="1">
                <a:solidFill>
                  <a:schemeClr val="accent3"/>
                </a:solidFill>
                <a:latin typeface="Garet"/>
                <a:ea typeface="Garet"/>
                <a:cs typeface="Garet"/>
                <a:sym typeface="Garet"/>
              </a:rPr>
              <a:t>Puska</a:t>
            </a:r>
            <a:r>
              <a:rPr lang="en-US" sz="850" dirty="0">
                <a:solidFill>
                  <a:schemeClr val="accent3"/>
                </a:solidFill>
                <a:latin typeface="Garet"/>
                <a:ea typeface="Garet"/>
                <a:cs typeface="Garet"/>
                <a:sym typeface="Garet"/>
              </a:rPr>
              <a:t> PI, </a:t>
            </a:r>
            <a:r>
              <a:rPr lang="en-US" sz="850" dirty="0" err="1">
                <a:solidFill>
                  <a:schemeClr val="accent3"/>
                </a:solidFill>
                <a:latin typeface="Garet"/>
                <a:ea typeface="Garet"/>
                <a:cs typeface="Garet"/>
                <a:sym typeface="Garet"/>
              </a:rPr>
              <a:t>Kemendag</a:t>
            </a:r>
            <a:r>
              <a:rPr lang="en-US" sz="850" dirty="0">
                <a:solidFill>
                  <a:schemeClr val="accent3"/>
                </a:solidFill>
                <a:latin typeface="Garet"/>
                <a:ea typeface="Garet"/>
                <a:cs typeface="Garet"/>
                <a:sym typeface="Garet"/>
              </a:rPr>
              <a:t>, 2022</a:t>
            </a:r>
          </a:p>
          <a:p>
            <a:pPr algn="r">
              <a:lnSpc>
                <a:spcPts val="1190"/>
              </a:lnSpc>
            </a:pPr>
            <a:endParaRPr lang="en-US" sz="850" dirty="0">
              <a:solidFill>
                <a:schemeClr val="accent3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21411" y="0"/>
            <a:ext cx="2322589" cy="5143500"/>
            <a:chOff x="0" y="0"/>
            <a:chExt cx="1223421" cy="2709333"/>
          </a:xfrm>
          <a:solidFill>
            <a:srgbClr val="93C19A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1223421" cy="2709333"/>
            </a:xfrm>
            <a:custGeom>
              <a:avLst/>
              <a:gdLst/>
              <a:ahLst/>
              <a:cxnLst/>
              <a:rect l="l" t="t" r="r" b="b"/>
              <a:pathLst>
                <a:path w="1223421" h="2709333">
                  <a:moveTo>
                    <a:pt x="0" y="0"/>
                  </a:moveTo>
                  <a:lnTo>
                    <a:pt x="1223421" y="0"/>
                  </a:lnTo>
                  <a:lnTo>
                    <a:pt x="1223421" y="2709333"/>
                  </a:lnTo>
                  <a:lnTo>
                    <a:pt x="0" y="270933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7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23421" cy="2747433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  <a:spcBef>
                  <a:spcPct val="0"/>
                </a:spcBef>
              </a:pPr>
              <a:endParaRPr sz="700"/>
            </a:p>
          </p:txBody>
        </p:sp>
      </p:grpSp>
      <p:sp>
        <p:nvSpPr>
          <p:cNvPr id="5" name="Freeform 5"/>
          <p:cNvSpPr/>
          <p:nvPr/>
        </p:nvSpPr>
        <p:spPr>
          <a:xfrm>
            <a:off x="229433" y="720575"/>
            <a:ext cx="546695" cy="543962"/>
          </a:xfrm>
          <a:custGeom>
            <a:avLst/>
            <a:gdLst/>
            <a:ahLst/>
            <a:cxnLst/>
            <a:rect l="l" t="t" r="r" b="b"/>
            <a:pathLst>
              <a:path w="1093390" h="1087923">
                <a:moveTo>
                  <a:pt x="0" y="0"/>
                </a:moveTo>
                <a:lnTo>
                  <a:pt x="1093390" y="0"/>
                </a:lnTo>
                <a:lnTo>
                  <a:pt x="1093390" y="1087923"/>
                </a:lnTo>
                <a:lnTo>
                  <a:pt x="0" y="10879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/>
          </a:p>
        </p:txBody>
      </p:sp>
      <p:sp>
        <p:nvSpPr>
          <p:cNvPr id="6" name="Freeform 6"/>
          <p:cNvSpPr/>
          <p:nvPr/>
        </p:nvSpPr>
        <p:spPr>
          <a:xfrm>
            <a:off x="156058" y="2571750"/>
            <a:ext cx="628591" cy="628591"/>
          </a:xfrm>
          <a:custGeom>
            <a:avLst/>
            <a:gdLst/>
            <a:ahLst/>
            <a:cxnLst/>
            <a:rect l="l" t="t" r="r" b="b"/>
            <a:pathLst>
              <a:path w="1257181" h="1257181">
                <a:moveTo>
                  <a:pt x="0" y="0"/>
                </a:moveTo>
                <a:lnTo>
                  <a:pt x="1257181" y="0"/>
                </a:lnTo>
                <a:lnTo>
                  <a:pt x="1257181" y="1257181"/>
                </a:lnTo>
                <a:lnTo>
                  <a:pt x="0" y="12571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/>
          </a:p>
        </p:txBody>
      </p:sp>
      <p:grpSp>
        <p:nvGrpSpPr>
          <p:cNvPr id="7" name="Group 7"/>
          <p:cNvGrpSpPr/>
          <p:nvPr/>
        </p:nvGrpSpPr>
        <p:grpSpPr>
          <a:xfrm>
            <a:off x="6883463" y="360287"/>
            <a:ext cx="2157634" cy="2061242"/>
            <a:chOff x="-54469" y="-1069109"/>
            <a:chExt cx="5753690" cy="5496644"/>
          </a:xfrm>
        </p:grpSpPr>
        <p:sp>
          <p:nvSpPr>
            <p:cNvPr id="8" name="Freeform 8"/>
            <p:cNvSpPr/>
            <p:nvPr/>
          </p:nvSpPr>
          <p:spPr>
            <a:xfrm>
              <a:off x="-54469" y="-1069109"/>
              <a:ext cx="5753690" cy="5496644"/>
            </a:xfrm>
            <a:custGeom>
              <a:avLst/>
              <a:gdLst/>
              <a:ahLst/>
              <a:cxnLst/>
              <a:rect l="l" t="t" r="r" b="b"/>
              <a:pathLst>
                <a:path w="5753690" h="4344036">
                  <a:moveTo>
                    <a:pt x="0" y="0"/>
                  </a:moveTo>
                  <a:lnTo>
                    <a:pt x="5753690" y="0"/>
                  </a:lnTo>
                  <a:lnTo>
                    <a:pt x="5753690" y="4344036"/>
                  </a:lnTo>
                  <a:lnTo>
                    <a:pt x="0" y="43440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7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24720" y="2060301"/>
              <a:ext cx="5104242" cy="1969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20202"/>
                  </a:solidFill>
                  <a:latin typeface="Garet"/>
                  <a:ea typeface="Garet"/>
                  <a:cs typeface="Garet"/>
                  <a:sym typeface="Garet"/>
                </a:rPr>
                <a:t>Benchmarking System </a:t>
              </a:r>
              <a:r>
                <a:rPr lang="en-US" sz="1200" dirty="0" err="1">
                  <a:solidFill>
                    <a:srgbClr val="020202"/>
                  </a:solidFill>
                  <a:latin typeface="Garet"/>
                  <a:ea typeface="Garet"/>
                  <a:cs typeface="Garet"/>
                  <a:sym typeface="Garet"/>
                </a:rPr>
                <a:t>akan</a:t>
              </a:r>
              <a:r>
                <a:rPr lang="en-US" sz="1200" dirty="0">
                  <a:solidFill>
                    <a:srgbClr val="020202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solidFill>
                    <a:srgbClr val="020202"/>
                  </a:solidFill>
                  <a:latin typeface="Garet"/>
                  <a:ea typeface="Garet"/>
                  <a:cs typeface="Garet"/>
                  <a:sym typeface="Garet"/>
                </a:rPr>
                <a:t>mempengaruhi</a:t>
              </a:r>
              <a:r>
                <a:rPr lang="en-US" sz="1200" dirty="0">
                  <a:solidFill>
                    <a:srgbClr val="020202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1200" dirty="0" err="1">
                  <a:solidFill>
                    <a:srgbClr val="020202"/>
                  </a:solidFill>
                  <a:latin typeface="Garet"/>
                  <a:ea typeface="Garet"/>
                  <a:cs typeface="Garet"/>
                  <a:sym typeface="Garet"/>
                </a:rPr>
                <a:t>posisi</a:t>
              </a:r>
              <a:r>
                <a:rPr lang="en-US" sz="1200" dirty="0">
                  <a:solidFill>
                    <a:srgbClr val="020202"/>
                  </a:solidFill>
                  <a:latin typeface="Garet"/>
                  <a:ea typeface="Garet"/>
                  <a:cs typeface="Garet"/>
                  <a:sym typeface="Garet"/>
                </a:rPr>
                <a:t> Indonesia dan negara </a:t>
              </a:r>
              <a:r>
                <a:rPr lang="en-US" sz="1200" dirty="0" err="1">
                  <a:solidFill>
                    <a:srgbClr val="020202"/>
                  </a:solidFill>
                  <a:latin typeface="Garet"/>
                  <a:ea typeface="Garet"/>
                  <a:cs typeface="Garet"/>
                  <a:sym typeface="Garet"/>
                </a:rPr>
                <a:t>pesaing</a:t>
              </a:r>
              <a:r>
                <a:rPr lang="en-US" sz="1200" dirty="0">
                  <a:solidFill>
                    <a:srgbClr val="020202"/>
                  </a:solidFill>
                  <a:latin typeface="Garet"/>
                  <a:ea typeface="Garet"/>
                  <a:cs typeface="Garet"/>
                  <a:sym typeface="Garet"/>
                </a:rPr>
                <a:t> di pasar UE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194747" y="4286505"/>
            <a:ext cx="639330" cy="596975"/>
          </a:xfrm>
          <a:custGeom>
            <a:avLst/>
            <a:gdLst/>
            <a:ahLst/>
            <a:cxnLst/>
            <a:rect l="l" t="t" r="r" b="b"/>
            <a:pathLst>
              <a:path w="1278660" h="1193949">
                <a:moveTo>
                  <a:pt x="0" y="0"/>
                </a:moveTo>
                <a:lnTo>
                  <a:pt x="1278660" y="0"/>
                </a:lnTo>
                <a:lnTo>
                  <a:pt x="1278660" y="1193949"/>
                </a:lnTo>
                <a:lnTo>
                  <a:pt x="0" y="11939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/>
          </a:p>
        </p:txBody>
      </p:sp>
      <p:sp>
        <p:nvSpPr>
          <p:cNvPr id="11" name="Freeform 11"/>
          <p:cNvSpPr/>
          <p:nvPr/>
        </p:nvSpPr>
        <p:spPr>
          <a:xfrm flipH="1">
            <a:off x="6499468" y="2497991"/>
            <a:ext cx="2562055" cy="2721971"/>
          </a:xfrm>
          <a:custGeom>
            <a:avLst/>
            <a:gdLst/>
            <a:ahLst/>
            <a:cxnLst/>
            <a:rect l="l" t="t" r="r" b="b"/>
            <a:pathLst>
              <a:path w="5124110" h="5443942">
                <a:moveTo>
                  <a:pt x="5124110" y="0"/>
                </a:moveTo>
                <a:lnTo>
                  <a:pt x="0" y="0"/>
                </a:lnTo>
                <a:lnTo>
                  <a:pt x="0" y="5443942"/>
                </a:lnTo>
                <a:lnTo>
                  <a:pt x="5124110" y="5443942"/>
                </a:lnTo>
                <a:lnTo>
                  <a:pt x="512411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 sz="700"/>
          </a:p>
        </p:txBody>
      </p:sp>
      <p:sp>
        <p:nvSpPr>
          <p:cNvPr id="12" name="TextBox 12"/>
          <p:cNvSpPr txBox="1"/>
          <p:nvPr/>
        </p:nvSpPr>
        <p:spPr>
          <a:xfrm>
            <a:off x="145319" y="187163"/>
            <a:ext cx="6830903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23"/>
              </a:lnSpc>
            </a:pPr>
            <a:r>
              <a:rPr lang="en-US" sz="2750" dirty="0">
                <a:solidFill>
                  <a:schemeClr val="accent3"/>
                </a:solidFill>
                <a:latin typeface="+mj-lt"/>
                <a:ea typeface="Archivo Black"/>
                <a:cs typeface="Archivo Black"/>
                <a:sym typeface="Archivo Black"/>
              </a:rPr>
              <a:t>DAMPAK EUDR BAGI PELAKU USAHA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65645" y="779764"/>
            <a:ext cx="5633994" cy="15081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Berpotensi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dikenakan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kepada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produk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lain dan/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atau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oleh negara lain. </a:t>
            </a:r>
          </a:p>
          <a:p>
            <a:pPr marL="226694" lvl="1" indent="-113347" algn="just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Inggris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sedang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menyusun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kebijakan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serupa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,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meskipun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dinyatakan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pendekatannya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berbeda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(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mengutamakan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regulasi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nasional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produsen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).</a:t>
            </a:r>
          </a:p>
          <a:p>
            <a:pPr marL="226694" lvl="1" indent="-113347" algn="just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Regulasi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EUDR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tidak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hanya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berdampak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langsung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bagi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perdagangan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Indonesia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dengan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UE,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namun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juga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ketika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Indonesia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mengekspor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ke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negara lain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untuk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kemudian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diolah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dan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diekspor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ke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UE.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65645" y="2497991"/>
            <a:ext cx="5433823" cy="1431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Terhadap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ekspor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:</a:t>
            </a:r>
          </a:p>
          <a:p>
            <a:pPr marL="237489" lvl="1" indent="-118745" algn="just">
              <a:spcBef>
                <a:spcPts val="300"/>
              </a:spcBef>
              <a:spcAft>
                <a:spcPts val="300"/>
              </a:spcAft>
              <a:buAutoNum type="arabicPeriod"/>
            </a:pPr>
            <a:r>
              <a:rPr lang="en-US" sz="1300" b="1" dirty="0">
                <a:solidFill>
                  <a:schemeClr val="accent3"/>
                </a:solidFill>
                <a:latin typeface="+mj-lt"/>
                <a:ea typeface="Garet Bold"/>
                <a:cs typeface="Garet Bold"/>
                <a:sym typeface="Garet Bold"/>
              </a:rPr>
              <a:t>DILARANG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apabila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b="1" dirty="0">
                <a:solidFill>
                  <a:schemeClr val="accent3"/>
                </a:solidFill>
                <a:latin typeface="+mj-lt"/>
                <a:ea typeface="Garet Bold"/>
                <a:cs typeface="Garet Bold"/>
                <a:sym typeface="Garet Bold"/>
              </a:rPr>
              <a:t>TIDAK DAPAT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membuktikan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produk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yang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diproduksi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bebas-deforestasi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dan legal;</a:t>
            </a:r>
          </a:p>
          <a:p>
            <a:pPr marL="237489" lvl="1" indent="-118745" algn="just">
              <a:spcBef>
                <a:spcPts val="300"/>
              </a:spcBef>
              <a:spcAft>
                <a:spcPts val="300"/>
              </a:spcAft>
              <a:buAutoNum type="arabicPeriod"/>
            </a:pPr>
            <a:r>
              <a:rPr lang="en-US" sz="1300" b="1" dirty="0">
                <a:solidFill>
                  <a:schemeClr val="accent3"/>
                </a:solidFill>
                <a:latin typeface="+mj-lt"/>
                <a:ea typeface="Garet Bold"/>
                <a:cs typeface="Garet Bold"/>
                <a:sym typeface="Garet Bold"/>
              </a:rPr>
              <a:t>DIPERSULIT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dengan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kewajiban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due diligence yang mahal dan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membebani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;</a:t>
            </a:r>
          </a:p>
          <a:p>
            <a:pPr marL="237489" lvl="1" indent="-118745" algn="just">
              <a:spcBef>
                <a:spcPts val="300"/>
              </a:spcBef>
              <a:spcAft>
                <a:spcPts val="300"/>
              </a:spcAft>
              <a:buAutoNum type="arabicPeriod"/>
            </a:pPr>
            <a:r>
              <a:rPr lang="en-US" sz="1300" b="1" dirty="0">
                <a:solidFill>
                  <a:schemeClr val="accent3"/>
                </a:solidFill>
                <a:latin typeface="+mj-lt"/>
                <a:ea typeface="Garet Bold"/>
                <a:cs typeface="Garet Bold"/>
                <a:sym typeface="Garet Bold"/>
              </a:rPr>
              <a:t>DISINSENTIF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dari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penggunaan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produk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di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rantai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pasok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UE.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65645" y="4297147"/>
            <a:ext cx="5633994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540"/>
              </a:lnSpc>
            </a:pP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Sistem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benchmarking,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khususnya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negara high risk,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dapat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merugikan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pelaku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usaha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yang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sudah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memproduksi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secara</a:t>
            </a:r>
            <a:r>
              <a:rPr lang="en-US" sz="1300" dirty="0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 </a:t>
            </a:r>
            <a:r>
              <a:rPr lang="en-US" sz="1300" dirty="0" err="1">
                <a:solidFill>
                  <a:schemeClr val="accent3"/>
                </a:solidFill>
                <a:latin typeface="+mj-lt"/>
                <a:ea typeface="Garet"/>
                <a:cs typeface="Garet"/>
                <a:sym typeface="Garet"/>
              </a:rPr>
              <a:t>berkelanjutan</a:t>
            </a:r>
            <a:endParaRPr lang="en-US" sz="1300" dirty="0">
              <a:solidFill>
                <a:schemeClr val="accent3"/>
              </a:solidFill>
              <a:latin typeface="+mj-l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853;p42">
            <a:extLst>
              <a:ext uri="{FF2B5EF4-FFF2-40B4-BE49-F238E27FC236}">
                <a16:creationId xmlns:a16="http://schemas.microsoft.com/office/drawing/2014/main" id="{3846F1CD-C5AF-419E-BB29-7576D138B91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178510"/>
            <a:ext cx="7702550" cy="5730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UPAYA PEMRI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8741A5-A726-3B0B-55D7-AF8A1A72CFF9}"/>
              </a:ext>
            </a:extLst>
          </p:cNvPr>
          <p:cNvGrpSpPr/>
          <p:nvPr/>
        </p:nvGrpSpPr>
        <p:grpSpPr>
          <a:xfrm>
            <a:off x="235411" y="947317"/>
            <a:ext cx="8594138" cy="3666587"/>
            <a:chOff x="265294" y="1057045"/>
            <a:chExt cx="8594138" cy="3666587"/>
          </a:xfrm>
        </p:grpSpPr>
        <p:grpSp>
          <p:nvGrpSpPr>
            <p:cNvPr id="49" name="Group 7">
              <a:extLst>
                <a:ext uri="{FF2B5EF4-FFF2-40B4-BE49-F238E27FC236}">
                  <a16:creationId xmlns:a16="http://schemas.microsoft.com/office/drawing/2014/main" id="{A3B5FC10-9D12-4AB7-A4AA-70D7A29CA2CF}"/>
                </a:ext>
              </a:extLst>
            </p:cNvPr>
            <p:cNvGrpSpPr/>
            <p:nvPr/>
          </p:nvGrpSpPr>
          <p:grpSpPr>
            <a:xfrm>
              <a:off x="397628" y="2072509"/>
              <a:ext cx="1879343" cy="1437103"/>
              <a:chOff x="0" y="0"/>
              <a:chExt cx="6940521" cy="5152011"/>
            </a:xfrm>
          </p:grpSpPr>
          <p:sp>
            <p:nvSpPr>
              <p:cNvPr id="50" name="Freeform 8">
                <a:extLst>
                  <a:ext uri="{FF2B5EF4-FFF2-40B4-BE49-F238E27FC236}">
                    <a16:creationId xmlns:a16="http://schemas.microsoft.com/office/drawing/2014/main" id="{9E6609B9-3955-4952-B6F9-D0F9E0C233EF}"/>
                  </a:ext>
                </a:extLst>
              </p:cNvPr>
              <p:cNvSpPr/>
              <p:nvPr/>
            </p:nvSpPr>
            <p:spPr>
              <a:xfrm>
                <a:off x="0" y="0"/>
                <a:ext cx="6940521" cy="5152011"/>
              </a:xfrm>
              <a:custGeom>
                <a:avLst/>
                <a:gdLst/>
                <a:ahLst/>
                <a:cxnLst/>
                <a:rect l="l" t="t" r="r" b="b"/>
                <a:pathLst>
                  <a:path w="6367145" h="5152009">
                    <a:moveTo>
                      <a:pt x="0" y="858647"/>
                    </a:moveTo>
                    <a:cubicBezTo>
                      <a:pt x="0" y="384429"/>
                      <a:pt x="384429" y="0"/>
                      <a:pt x="858647" y="0"/>
                    </a:cubicBezTo>
                    <a:lnTo>
                      <a:pt x="5508498" y="0"/>
                    </a:lnTo>
                    <a:cubicBezTo>
                      <a:pt x="5982716" y="0"/>
                      <a:pt x="6367145" y="384429"/>
                      <a:pt x="6367145" y="858647"/>
                    </a:cubicBezTo>
                    <a:lnTo>
                      <a:pt x="6367145" y="4293362"/>
                    </a:lnTo>
                    <a:cubicBezTo>
                      <a:pt x="6367145" y="4767580"/>
                      <a:pt x="5982716" y="5152009"/>
                      <a:pt x="5508498" y="5152009"/>
                    </a:cubicBezTo>
                    <a:lnTo>
                      <a:pt x="858647" y="5152009"/>
                    </a:lnTo>
                    <a:cubicBezTo>
                      <a:pt x="384429" y="5152009"/>
                      <a:pt x="0" y="4767580"/>
                      <a:pt x="0" y="4293362"/>
                    </a:cubicBezTo>
                    <a:close/>
                  </a:path>
                </a:pathLst>
              </a:custGeom>
              <a:solidFill>
                <a:srgbClr val="EFEFEF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1" name="TextBox 9">
              <a:extLst>
                <a:ext uri="{FF2B5EF4-FFF2-40B4-BE49-F238E27FC236}">
                  <a16:creationId xmlns:a16="http://schemas.microsoft.com/office/drawing/2014/main" id="{A6EAA005-5147-46AE-A3FD-5C96AB910EA1}"/>
                </a:ext>
              </a:extLst>
            </p:cNvPr>
            <p:cNvSpPr txBox="1"/>
            <p:nvPr/>
          </p:nvSpPr>
          <p:spPr>
            <a:xfrm>
              <a:off x="265294" y="2907346"/>
              <a:ext cx="2105973" cy="57708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25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cs typeface="Arial"/>
                  <a:sym typeface="Arial"/>
                </a:rPr>
                <a:t>Pemanfaatan</a:t>
              </a:r>
              <a:r>
                <a:rPr kumimoji="0" lang="en-US" sz="12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cs typeface="Arial"/>
                  <a:sym typeface="Arial"/>
                </a:rPr>
                <a:t> fora </a:t>
              </a:r>
              <a:r>
                <a:rPr kumimoji="0" lang="en-US" sz="125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cs typeface="Arial"/>
                  <a:sym typeface="Arial"/>
                </a:rPr>
                <a:t>perundingan</a:t>
              </a:r>
              <a:r>
                <a:rPr kumimoji="0" lang="en-US" sz="12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cs typeface="Arial"/>
                  <a:sym typeface="Arial"/>
                </a:rPr>
                <a:t> bilateral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2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cs typeface="Arial"/>
                  <a:sym typeface="Arial"/>
                </a:rPr>
                <a:t>(IEU-CEPA)</a:t>
              </a:r>
            </a:p>
          </p:txBody>
        </p:sp>
        <p:grpSp>
          <p:nvGrpSpPr>
            <p:cNvPr id="52" name="Group 28">
              <a:extLst>
                <a:ext uri="{FF2B5EF4-FFF2-40B4-BE49-F238E27FC236}">
                  <a16:creationId xmlns:a16="http://schemas.microsoft.com/office/drawing/2014/main" id="{C638A506-334A-456E-9254-2EF2F36EAFF7}"/>
                </a:ext>
              </a:extLst>
            </p:cNvPr>
            <p:cNvGrpSpPr/>
            <p:nvPr/>
          </p:nvGrpSpPr>
          <p:grpSpPr>
            <a:xfrm>
              <a:off x="2508180" y="3213911"/>
              <a:ext cx="1724100" cy="364205"/>
              <a:chOff x="0" y="0"/>
              <a:chExt cx="4597600" cy="971213"/>
            </a:xfrm>
          </p:grpSpPr>
          <p:sp>
            <p:nvSpPr>
              <p:cNvPr id="53" name="Freeform 29">
                <a:extLst>
                  <a:ext uri="{FF2B5EF4-FFF2-40B4-BE49-F238E27FC236}">
                    <a16:creationId xmlns:a16="http://schemas.microsoft.com/office/drawing/2014/main" id="{CD96B518-CA4B-4FF5-BEC6-D580D049CD3E}"/>
                  </a:ext>
                </a:extLst>
              </p:cNvPr>
              <p:cNvSpPr/>
              <p:nvPr/>
            </p:nvSpPr>
            <p:spPr>
              <a:xfrm>
                <a:off x="0" y="0"/>
                <a:ext cx="4597654" cy="971236"/>
              </a:xfrm>
              <a:custGeom>
                <a:avLst/>
                <a:gdLst/>
                <a:ahLst/>
                <a:cxnLst/>
                <a:rect l="l" t="t" r="r" b="b"/>
                <a:pathLst>
                  <a:path w="4597654" h="971236">
                    <a:moveTo>
                      <a:pt x="0" y="0"/>
                    </a:moveTo>
                    <a:lnTo>
                      <a:pt x="4597654" y="0"/>
                    </a:lnTo>
                    <a:lnTo>
                      <a:pt x="4597654" y="971236"/>
                    </a:lnTo>
                    <a:lnTo>
                      <a:pt x="0" y="971236"/>
                    </a:lnTo>
                    <a:close/>
                  </a:path>
                </a:pathLst>
              </a:custGeom>
              <a:solidFill>
                <a:srgbClr val="79B2FF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4" name="TextBox 30">
                <a:extLst>
                  <a:ext uri="{FF2B5EF4-FFF2-40B4-BE49-F238E27FC236}">
                    <a16:creationId xmlns:a16="http://schemas.microsoft.com/office/drawing/2014/main" id="{43288DB2-4075-424C-94A2-E8D9BB69F1F3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4597600" cy="999788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92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mo Bold"/>
                    <a:cs typeface="Arial"/>
                    <a:sym typeface="Arial"/>
                  </a:rPr>
                  <a:t>2</a:t>
                </a:r>
              </a:p>
            </p:txBody>
          </p:sp>
        </p:grpSp>
        <p:grpSp>
          <p:nvGrpSpPr>
            <p:cNvPr id="55" name="Group 31">
              <a:extLst>
                <a:ext uri="{FF2B5EF4-FFF2-40B4-BE49-F238E27FC236}">
                  <a16:creationId xmlns:a16="http://schemas.microsoft.com/office/drawing/2014/main" id="{0305A402-03DE-41BF-B63A-4EAD880129CC}"/>
                </a:ext>
              </a:extLst>
            </p:cNvPr>
            <p:cNvGrpSpPr/>
            <p:nvPr/>
          </p:nvGrpSpPr>
          <p:grpSpPr>
            <a:xfrm>
              <a:off x="383638" y="1057045"/>
              <a:ext cx="1724100" cy="364205"/>
              <a:chOff x="0" y="0"/>
              <a:chExt cx="4597600" cy="971213"/>
            </a:xfrm>
          </p:grpSpPr>
          <p:sp>
            <p:nvSpPr>
              <p:cNvPr id="56" name="Freeform 32">
                <a:extLst>
                  <a:ext uri="{FF2B5EF4-FFF2-40B4-BE49-F238E27FC236}">
                    <a16:creationId xmlns:a16="http://schemas.microsoft.com/office/drawing/2014/main" id="{85E047EF-9B50-43C8-A1F0-30ACDFDCDE29}"/>
                  </a:ext>
                </a:extLst>
              </p:cNvPr>
              <p:cNvSpPr/>
              <p:nvPr/>
            </p:nvSpPr>
            <p:spPr>
              <a:xfrm>
                <a:off x="0" y="0"/>
                <a:ext cx="4597654" cy="971236"/>
              </a:xfrm>
              <a:custGeom>
                <a:avLst/>
                <a:gdLst/>
                <a:ahLst/>
                <a:cxnLst/>
                <a:rect l="l" t="t" r="r" b="b"/>
                <a:pathLst>
                  <a:path w="4597654" h="971236">
                    <a:moveTo>
                      <a:pt x="0" y="0"/>
                    </a:moveTo>
                    <a:lnTo>
                      <a:pt x="4597654" y="0"/>
                    </a:lnTo>
                    <a:lnTo>
                      <a:pt x="4597654" y="971236"/>
                    </a:lnTo>
                    <a:lnTo>
                      <a:pt x="0" y="971236"/>
                    </a:lnTo>
                    <a:close/>
                  </a:path>
                </a:pathLst>
              </a:custGeom>
              <a:solidFill>
                <a:srgbClr val="FFCB7C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7" name="TextBox 33">
                <a:extLst>
                  <a:ext uri="{FF2B5EF4-FFF2-40B4-BE49-F238E27FC236}">
                    <a16:creationId xmlns:a16="http://schemas.microsoft.com/office/drawing/2014/main" id="{40DFF0EC-1D4F-4A68-98AD-C12B5B3FB3A7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4597600" cy="999788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92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mo Bold"/>
                    <a:cs typeface="Arial"/>
                    <a:sym typeface="Arial"/>
                  </a:rPr>
                  <a:t>1</a:t>
                </a:r>
              </a:p>
            </p:txBody>
          </p:sp>
        </p:grpSp>
        <p:grpSp>
          <p:nvGrpSpPr>
            <p:cNvPr id="58" name="Group 34">
              <a:extLst>
                <a:ext uri="{FF2B5EF4-FFF2-40B4-BE49-F238E27FC236}">
                  <a16:creationId xmlns:a16="http://schemas.microsoft.com/office/drawing/2014/main" id="{352FF264-3616-432A-9EDD-0AADEEE82B1A}"/>
                </a:ext>
              </a:extLst>
            </p:cNvPr>
            <p:cNvGrpSpPr/>
            <p:nvPr/>
          </p:nvGrpSpPr>
          <p:grpSpPr>
            <a:xfrm>
              <a:off x="4949764" y="1123531"/>
              <a:ext cx="1724120" cy="377343"/>
              <a:chOff x="649872" y="-28575"/>
              <a:chExt cx="4597653" cy="1006247"/>
            </a:xfrm>
          </p:grpSpPr>
          <p:sp>
            <p:nvSpPr>
              <p:cNvPr id="59" name="Freeform 35">
                <a:extLst>
                  <a:ext uri="{FF2B5EF4-FFF2-40B4-BE49-F238E27FC236}">
                    <a16:creationId xmlns:a16="http://schemas.microsoft.com/office/drawing/2014/main" id="{38CE4CC4-C276-4241-A1EB-2A2065260443}"/>
                  </a:ext>
                </a:extLst>
              </p:cNvPr>
              <p:cNvSpPr/>
              <p:nvPr/>
            </p:nvSpPr>
            <p:spPr>
              <a:xfrm>
                <a:off x="649872" y="6436"/>
                <a:ext cx="4597653" cy="971236"/>
              </a:xfrm>
              <a:custGeom>
                <a:avLst/>
                <a:gdLst/>
                <a:ahLst/>
                <a:cxnLst/>
                <a:rect l="l" t="t" r="r" b="b"/>
                <a:pathLst>
                  <a:path w="4597654" h="971236">
                    <a:moveTo>
                      <a:pt x="0" y="0"/>
                    </a:moveTo>
                    <a:lnTo>
                      <a:pt x="4597654" y="0"/>
                    </a:lnTo>
                    <a:lnTo>
                      <a:pt x="4597654" y="971236"/>
                    </a:lnTo>
                    <a:lnTo>
                      <a:pt x="0" y="971236"/>
                    </a:lnTo>
                    <a:close/>
                  </a:path>
                </a:pathLst>
              </a:custGeom>
              <a:solidFill>
                <a:srgbClr val="D8EC84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" name="TextBox 36">
                <a:extLst>
                  <a:ext uri="{FF2B5EF4-FFF2-40B4-BE49-F238E27FC236}">
                    <a16:creationId xmlns:a16="http://schemas.microsoft.com/office/drawing/2014/main" id="{E73AD47F-ECF2-4616-AA83-0776BE659EED}"/>
                  </a:ext>
                </a:extLst>
              </p:cNvPr>
              <p:cNvSpPr txBox="1"/>
              <p:nvPr/>
            </p:nvSpPr>
            <p:spPr>
              <a:xfrm>
                <a:off x="649925" y="-28575"/>
                <a:ext cx="4597600" cy="999788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92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mo Bold"/>
                    <a:cs typeface="Arial"/>
                    <a:sym typeface="Arial"/>
                  </a:rPr>
                  <a:t>3</a:t>
                </a:r>
              </a:p>
            </p:txBody>
          </p:sp>
        </p:grpSp>
        <p:sp>
          <p:nvSpPr>
            <p:cNvPr id="61" name="AutoShape 38">
              <a:extLst>
                <a:ext uri="{FF2B5EF4-FFF2-40B4-BE49-F238E27FC236}">
                  <a16:creationId xmlns:a16="http://schemas.microsoft.com/office/drawing/2014/main" id="{AD5B7E59-248B-49CD-B687-2D468D71B46F}"/>
                </a:ext>
              </a:extLst>
            </p:cNvPr>
            <p:cNvSpPr/>
            <p:nvPr/>
          </p:nvSpPr>
          <p:spPr>
            <a:xfrm flipH="1">
              <a:off x="3362725" y="2661680"/>
              <a:ext cx="0" cy="537500"/>
            </a:xfrm>
            <a:prstGeom prst="line">
              <a:avLst/>
            </a:prstGeom>
            <a:ln w="19050" cap="rnd">
              <a:solidFill>
                <a:srgbClr val="191919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62" name="Group 7">
              <a:extLst>
                <a:ext uri="{FF2B5EF4-FFF2-40B4-BE49-F238E27FC236}">
                  <a16:creationId xmlns:a16="http://schemas.microsoft.com/office/drawing/2014/main" id="{10BCCD43-DCBE-46A1-B38E-EAD5BA99693F}"/>
                </a:ext>
              </a:extLst>
            </p:cNvPr>
            <p:cNvGrpSpPr/>
            <p:nvPr/>
          </p:nvGrpSpPr>
          <p:grpSpPr>
            <a:xfrm>
              <a:off x="2287510" y="1099401"/>
              <a:ext cx="2314373" cy="1547549"/>
              <a:chOff x="0" y="0"/>
              <a:chExt cx="6852561" cy="5152010"/>
            </a:xfrm>
          </p:grpSpPr>
          <p:sp>
            <p:nvSpPr>
              <p:cNvPr id="63" name="Freeform 8">
                <a:extLst>
                  <a:ext uri="{FF2B5EF4-FFF2-40B4-BE49-F238E27FC236}">
                    <a16:creationId xmlns:a16="http://schemas.microsoft.com/office/drawing/2014/main" id="{E01BCCBA-66AB-4623-AA00-322B259D49D5}"/>
                  </a:ext>
                </a:extLst>
              </p:cNvPr>
              <p:cNvSpPr/>
              <p:nvPr/>
            </p:nvSpPr>
            <p:spPr>
              <a:xfrm>
                <a:off x="0" y="0"/>
                <a:ext cx="6852561" cy="5152010"/>
              </a:xfrm>
              <a:custGeom>
                <a:avLst/>
                <a:gdLst/>
                <a:ahLst/>
                <a:cxnLst/>
                <a:rect l="l" t="t" r="r" b="b"/>
                <a:pathLst>
                  <a:path w="6367145" h="5152009">
                    <a:moveTo>
                      <a:pt x="0" y="858647"/>
                    </a:moveTo>
                    <a:cubicBezTo>
                      <a:pt x="0" y="384429"/>
                      <a:pt x="384429" y="0"/>
                      <a:pt x="858647" y="0"/>
                    </a:cubicBezTo>
                    <a:lnTo>
                      <a:pt x="5508498" y="0"/>
                    </a:lnTo>
                    <a:cubicBezTo>
                      <a:pt x="5982716" y="0"/>
                      <a:pt x="6367145" y="384429"/>
                      <a:pt x="6367145" y="858647"/>
                    </a:cubicBezTo>
                    <a:lnTo>
                      <a:pt x="6367145" y="4293362"/>
                    </a:lnTo>
                    <a:cubicBezTo>
                      <a:pt x="6367145" y="4767580"/>
                      <a:pt x="5982716" y="5152009"/>
                      <a:pt x="5508498" y="5152009"/>
                    </a:cubicBezTo>
                    <a:lnTo>
                      <a:pt x="858647" y="5152009"/>
                    </a:lnTo>
                    <a:cubicBezTo>
                      <a:pt x="384429" y="5152009"/>
                      <a:pt x="0" y="4767580"/>
                      <a:pt x="0" y="4293362"/>
                    </a:cubicBezTo>
                    <a:close/>
                  </a:path>
                </a:pathLst>
              </a:custGeom>
              <a:solidFill>
                <a:srgbClr val="EFEFEF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65" name="Picture 2" descr="Documents icon">
              <a:extLst>
                <a:ext uri="{FF2B5EF4-FFF2-40B4-BE49-F238E27FC236}">
                  <a16:creationId xmlns:a16="http://schemas.microsoft.com/office/drawing/2014/main" id="{8A2DBF21-C09B-484C-BCE1-5168B63A60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8310" y="1065549"/>
              <a:ext cx="723841" cy="723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4" descr="Negotiation icon">
              <a:extLst>
                <a:ext uri="{FF2B5EF4-FFF2-40B4-BE49-F238E27FC236}">
                  <a16:creationId xmlns:a16="http://schemas.microsoft.com/office/drawing/2014/main" id="{AD7346A2-D3EB-4F0D-A6F8-03C9561C5C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421" y="2096175"/>
              <a:ext cx="697901" cy="69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7" name="Group 7">
              <a:extLst>
                <a:ext uri="{FF2B5EF4-FFF2-40B4-BE49-F238E27FC236}">
                  <a16:creationId xmlns:a16="http://schemas.microsoft.com/office/drawing/2014/main" id="{3BB9D5EC-A86B-4E4E-8747-A2B4BC911B24}"/>
                </a:ext>
              </a:extLst>
            </p:cNvPr>
            <p:cNvGrpSpPr/>
            <p:nvPr/>
          </p:nvGrpSpPr>
          <p:grpSpPr>
            <a:xfrm>
              <a:off x="4855917" y="2086714"/>
              <a:ext cx="2038007" cy="1723672"/>
              <a:chOff x="-461443" y="2871476"/>
              <a:chExt cx="7021154" cy="5152008"/>
            </a:xfrm>
          </p:grpSpPr>
          <p:sp>
            <p:nvSpPr>
              <p:cNvPr id="68" name="Freeform 8">
                <a:extLst>
                  <a:ext uri="{FF2B5EF4-FFF2-40B4-BE49-F238E27FC236}">
                    <a16:creationId xmlns:a16="http://schemas.microsoft.com/office/drawing/2014/main" id="{D9E88B01-A270-4FCD-9134-3E08C3E9AD28}"/>
                  </a:ext>
                </a:extLst>
              </p:cNvPr>
              <p:cNvSpPr/>
              <p:nvPr/>
            </p:nvSpPr>
            <p:spPr>
              <a:xfrm>
                <a:off x="-461443" y="2871476"/>
                <a:ext cx="7021154" cy="5152008"/>
              </a:xfrm>
              <a:custGeom>
                <a:avLst/>
                <a:gdLst/>
                <a:ahLst/>
                <a:cxnLst/>
                <a:rect l="l" t="t" r="r" b="b"/>
                <a:pathLst>
                  <a:path w="6367145" h="5152009">
                    <a:moveTo>
                      <a:pt x="0" y="858647"/>
                    </a:moveTo>
                    <a:cubicBezTo>
                      <a:pt x="0" y="384429"/>
                      <a:pt x="384429" y="0"/>
                      <a:pt x="858647" y="0"/>
                    </a:cubicBezTo>
                    <a:lnTo>
                      <a:pt x="5508498" y="0"/>
                    </a:lnTo>
                    <a:cubicBezTo>
                      <a:pt x="5982716" y="0"/>
                      <a:pt x="6367145" y="384429"/>
                      <a:pt x="6367145" y="858647"/>
                    </a:cubicBezTo>
                    <a:lnTo>
                      <a:pt x="6367145" y="4293362"/>
                    </a:lnTo>
                    <a:cubicBezTo>
                      <a:pt x="6367145" y="4767580"/>
                      <a:pt x="5982716" y="5152009"/>
                      <a:pt x="5508498" y="5152009"/>
                    </a:cubicBezTo>
                    <a:lnTo>
                      <a:pt x="858647" y="5152009"/>
                    </a:lnTo>
                    <a:cubicBezTo>
                      <a:pt x="384429" y="5152009"/>
                      <a:pt x="0" y="4767580"/>
                      <a:pt x="0" y="4293362"/>
                    </a:cubicBezTo>
                    <a:close/>
                  </a:path>
                </a:pathLst>
              </a:custGeom>
              <a:solidFill>
                <a:srgbClr val="EFEFEF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9" name="TextBox 9">
              <a:extLst>
                <a:ext uri="{FF2B5EF4-FFF2-40B4-BE49-F238E27FC236}">
                  <a16:creationId xmlns:a16="http://schemas.microsoft.com/office/drawing/2014/main" id="{4E022D0A-BEA1-4CFE-B80A-9607E9B3BB3F}"/>
                </a:ext>
              </a:extLst>
            </p:cNvPr>
            <p:cNvSpPr txBox="1"/>
            <p:nvPr/>
          </p:nvSpPr>
          <p:spPr>
            <a:xfrm>
              <a:off x="2276992" y="1868044"/>
              <a:ext cx="2419881" cy="57708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2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cs typeface="Arial"/>
                  <a:sym typeface="Arial"/>
                </a:rPr>
                <a:t>Terus </a:t>
              </a:r>
              <a:r>
                <a:rPr kumimoji="0" lang="en-US" sz="125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cs typeface="Arial"/>
                  <a:sym typeface="Arial"/>
                </a:rPr>
                <a:t>menyuarakan</a:t>
              </a:r>
              <a:r>
                <a:rPr kumimoji="0" lang="en-US" sz="12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cs typeface="Arial"/>
                  <a:sym typeface="Arial"/>
                </a:rPr>
                <a:t> </a:t>
              </a:r>
              <a:r>
                <a:rPr kumimoji="0" lang="en-US" sz="125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cs typeface="Arial"/>
                  <a:sym typeface="Arial"/>
                </a:rPr>
                <a:t>Specific Trade Concerns </a:t>
              </a:r>
              <a:r>
                <a:rPr kumimoji="0" lang="en-US" sz="12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cs typeface="Arial"/>
                  <a:sym typeface="Arial"/>
                </a:rPr>
                <a:t>pada </a:t>
              </a:r>
              <a:r>
                <a:rPr kumimoji="0" lang="en-US" sz="125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cs typeface="Arial"/>
                  <a:sym typeface="Arial"/>
                </a:rPr>
                <a:t>Pertemuan</a:t>
              </a:r>
              <a:r>
                <a:rPr kumimoji="0" lang="en-US" sz="12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cs typeface="Arial"/>
                  <a:sym typeface="Arial"/>
                </a:rPr>
                <a:t> </a:t>
              </a:r>
              <a:r>
                <a:rPr kumimoji="0" lang="en-US" sz="125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cs typeface="Arial"/>
                  <a:sym typeface="Arial"/>
                </a:rPr>
                <a:t>Komite</a:t>
              </a:r>
              <a:r>
                <a:rPr kumimoji="0" lang="en-US" sz="12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cs typeface="Arial"/>
                  <a:sym typeface="Arial"/>
                </a:rPr>
                <a:t>/Dewan di WTO</a:t>
              </a:r>
              <a:endParaRPr kumimoji="0" lang="en-US" sz="125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cs typeface="Arial"/>
                <a:sym typeface="Arial"/>
              </a:endParaRPr>
            </a:p>
          </p:txBody>
        </p:sp>
        <p:sp>
          <p:nvSpPr>
            <p:cNvPr id="70" name="AutoShape 38">
              <a:extLst>
                <a:ext uri="{FF2B5EF4-FFF2-40B4-BE49-F238E27FC236}">
                  <a16:creationId xmlns:a16="http://schemas.microsoft.com/office/drawing/2014/main" id="{4F98F6D1-7F18-45D7-B7F2-8C37016C2680}"/>
                </a:ext>
              </a:extLst>
            </p:cNvPr>
            <p:cNvSpPr/>
            <p:nvPr/>
          </p:nvSpPr>
          <p:spPr>
            <a:xfrm flipH="1">
              <a:off x="5824144" y="1498452"/>
              <a:ext cx="0" cy="557754"/>
            </a:xfrm>
            <a:prstGeom prst="line">
              <a:avLst/>
            </a:prstGeom>
            <a:ln w="19050" cap="rnd">
              <a:solidFill>
                <a:srgbClr val="191919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" name="AutoShape 38">
              <a:extLst>
                <a:ext uri="{FF2B5EF4-FFF2-40B4-BE49-F238E27FC236}">
                  <a16:creationId xmlns:a16="http://schemas.microsoft.com/office/drawing/2014/main" id="{BD456F1B-C511-46FC-AD25-BE3CA70046B6}"/>
                </a:ext>
              </a:extLst>
            </p:cNvPr>
            <p:cNvSpPr/>
            <p:nvPr/>
          </p:nvSpPr>
          <p:spPr>
            <a:xfrm flipH="1">
              <a:off x="1245688" y="1454901"/>
              <a:ext cx="0" cy="579801"/>
            </a:xfrm>
            <a:prstGeom prst="line">
              <a:avLst/>
            </a:prstGeom>
            <a:ln w="19050" cap="rnd">
              <a:solidFill>
                <a:srgbClr val="191919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pic>
          <p:nvPicPr>
            <p:cNvPr id="72" name="Picture 6" descr="Voice message icon">
              <a:extLst>
                <a:ext uri="{FF2B5EF4-FFF2-40B4-BE49-F238E27FC236}">
                  <a16:creationId xmlns:a16="http://schemas.microsoft.com/office/drawing/2014/main" id="{5BFF87B9-3424-4090-B5C9-93E83F1457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9355" y="2135981"/>
              <a:ext cx="644326" cy="644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3" name="Group 7">
              <a:extLst>
                <a:ext uri="{FF2B5EF4-FFF2-40B4-BE49-F238E27FC236}">
                  <a16:creationId xmlns:a16="http://schemas.microsoft.com/office/drawing/2014/main" id="{96BBF3E0-37C1-4A1F-817C-9E6BECD05BE7}"/>
                </a:ext>
              </a:extLst>
            </p:cNvPr>
            <p:cNvGrpSpPr/>
            <p:nvPr/>
          </p:nvGrpSpPr>
          <p:grpSpPr>
            <a:xfrm>
              <a:off x="7030837" y="1061390"/>
              <a:ext cx="1724100" cy="1723672"/>
              <a:chOff x="-398022" y="2868735"/>
              <a:chExt cx="5087943" cy="5152008"/>
            </a:xfrm>
          </p:grpSpPr>
          <p:sp>
            <p:nvSpPr>
              <p:cNvPr id="74" name="Freeform 8">
                <a:extLst>
                  <a:ext uri="{FF2B5EF4-FFF2-40B4-BE49-F238E27FC236}">
                    <a16:creationId xmlns:a16="http://schemas.microsoft.com/office/drawing/2014/main" id="{C6CDBBCC-C4BC-49B9-8E1E-CF548C93CB3A}"/>
                  </a:ext>
                </a:extLst>
              </p:cNvPr>
              <p:cNvSpPr/>
              <p:nvPr/>
            </p:nvSpPr>
            <p:spPr>
              <a:xfrm>
                <a:off x="-398022" y="2868735"/>
                <a:ext cx="5087943" cy="5152008"/>
              </a:xfrm>
              <a:custGeom>
                <a:avLst/>
                <a:gdLst/>
                <a:ahLst/>
                <a:cxnLst/>
                <a:rect l="l" t="t" r="r" b="b"/>
                <a:pathLst>
                  <a:path w="6367145" h="5152009">
                    <a:moveTo>
                      <a:pt x="0" y="858647"/>
                    </a:moveTo>
                    <a:cubicBezTo>
                      <a:pt x="0" y="384429"/>
                      <a:pt x="384429" y="0"/>
                      <a:pt x="858647" y="0"/>
                    </a:cubicBezTo>
                    <a:lnTo>
                      <a:pt x="5508498" y="0"/>
                    </a:lnTo>
                    <a:cubicBezTo>
                      <a:pt x="5982716" y="0"/>
                      <a:pt x="6367145" y="384429"/>
                      <a:pt x="6367145" y="858647"/>
                    </a:cubicBezTo>
                    <a:lnTo>
                      <a:pt x="6367145" y="4293362"/>
                    </a:lnTo>
                    <a:cubicBezTo>
                      <a:pt x="6367145" y="4767580"/>
                      <a:pt x="5982716" y="5152009"/>
                      <a:pt x="5508498" y="5152009"/>
                    </a:cubicBezTo>
                    <a:lnTo>
                      <a:pt x="858647" y="5152009"/>
                    </a:lnTo>
                    <a:cubicBezTo>
                      <a:pt x="384429" y="5152009"/>
                      <a:pt x="0" y="4767580"/>
                      <a:pt x="0" y="4293362"/>
                    </a:cubicBezTo>
                    <a:close/>
                  </a:path>
                </a:pathLst>
              </a:custGeom>
              <a:solidFill>
                <a:srgbClr val="EFEFEF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5" name="Group 34">
              <a:extLst>
                <a:ext uri="{FF2B5EF4-FFF2-40B4-BE49-F238E27FC236}">
                  <a16:creationId xmlns:a16="http://schemas.microsoft.com/office/drawing/2014/main" id="{87FB841C-439B-4042-BAA7-C75CEC90ED50}"/>
                </a:ext>
              </a:extLst>
            </p:cNvPr>
            <p:cNvGrpSpPr/>
            <p:nvPr/>
          </p:nvGrpSpPr>
          <p:grpSpPr>
            <a:xfrm>
              <a:off x="7135332" y="3346868"/>
              <a:ext cx="1724100" cy="364205"/>
              <a:chOff x="0" y="0"/>
              <a:chExt cx="4597600" cy="971213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76" name="Freeform 35">
                <a:extLst>
                  <a:ext uri="{FF2B5EF4-FFF2-40B4-BE49-F238E27FC236}">
                    <a16:creationId xmlns:a16="http://schemas.microsoft.com/office/drawing/2014/main" id="{8A28B3A7-198C-4CA8-BE46-5D67FF947F4D}"/>
                  </a:ext>
                </a:extLst>
              </p:cNvPr>
              <p:cNvSpPr/>
              <p:nvPr/>
            </p:nvSpPr>
            <p:spPr>
              <a:xfrm>
                <a:off x="0" y="0"/>
                <a:ext cx="4597654" cy="971236"/>
              </a:xfrm>
              <a:custGeom>
                <a:avLst/>
                <a:gdLst/>
                <a:ahLst/>
                <a:cxnLst/>
                <a:rect l="l" t="t" r="r" b="b"/>
                <a:pathLst>
                  <a:path w="4597654" h="971236">
                    <a:moveTo>
                      <a:pt x="0" y="0"/>
                    </a:moveTo>
                    <a:lnTo>
                      <a:pt x="4597654" y="0"/>
                    </a:lnTo>
                    <a:lnTo>
                      <a:pt x="4597654" y="971236"/>
                    </a:lnTo>
                    <a:lnTo>
                      <a:pt x="0" y="971236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7" name="TextBox 36">
                <a:extLst>
                  <a:ext uri="{FF2B5EF4-FFF2-40B4-BE49-F238E27FC236}">
                    <a16:creationId xmlns:a16="http://schemas.microsoft.com/office/drawing/2014/main" id="{D9621F51-96E3-4FA3-8D96-65DBFE9EA6AD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4597600" cy="999788"/>
              </a:xfrm>
              <a:prstGeom prst="rect">
                <a:avLst/>
              </a:prstGeom>
              <a:grpFill/>
            </p:spPr>
            <p:txBody>
              <a:bodyPr lIns="25400" tIns="25400" rIns="25400" bIns="254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92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mo Bold"/>
                    <a:cs typeface="Arial"/>
                    <a:sym typeface="Arial"/>
                  </a:rPr>
                  <a:t>4</a:t>
                </a:r>
              </a:p>
            </p:txBody>
          </p:sp>
        </p:grpSp>
        <p:sp>
          <p:nvSpPr>
            <p:cNvPr id="78" name="AutoShape 38">
              <a:extLst>
                <a:ext uri="{FF2B5EF4-FFF2-40B4-BE49-F238E27FC236}">
                  <a16:creationId xmlns:a16="http://schemas.microsoft.com/office/drawing/2014/main" id="{AF5D226C-BC7A-4AA1-9028-2D6E6B3EFDEF}"/>
                </a:ext>
              </a:extLst>
            </p:cNvPr>
            <p:cNvSpPr/>
            <p:nvPr/>
          </p:nvSpPr>
          <p:spPr>
            <a:xfrm flipH="1">
              <a:off x="7997382" y="2785062"/>
              <a:ext cx="0" cy="537500"/>
            </a:xfrm>
            <a:prstGeom prst="line">
              <a:avLst/>
            </a:prstGeom>
            <a:ln w="19050" cap="rnd">
              <a:solidFill>
                <a:srgbClr val="191919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TextBox 9">
              <a:extLst>
                <a:ext uri="{FF2B5EF4-FFF2-40B4-BE49-F238E27FC236}">
                  <a16:creationId xmlns:a16="http://schemas.microsoft.com/office/drawing/2014/main" id="{1F745ED4-0B9C-471C-B770-6ACF9D22AAAF}"/>
                </a:ext>
              </a:extLst>
            </p:cNvPr>
            <p:cNvSpPr txBox="1"/>
            <p:nvPr/>
          </p:nvSpPr>
          <p:spPr>
            <a:xfrm>
              <a:off x="6767730" y="2159394"/>
              <a:ext cx="2072902" cy="1846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cs typeface="Arial"/>
                  <a:sym typeface="Arial"/>
                </a:rPr>
                <a:t>Joint Task Force</a:t>
              </a:r>
            </a:p>
          </p:txBody>
        </p:sp>
        <p:pic>
          <p:nvPicPr>
            <p:cNvPr id="80" name="Picture 8" descr="Choice icon">
              <a:extLst>
                <a:ext uri="{FF2B5EF4-FFF2-40B4-BE49-F238E27FC236}">
                  <a16:creationId xmlns:a16="http://schemas.microsoft.com/office/drawing/2014/main" id="{8149CB59-AD8F-48A5-A464-4B5C3E002A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60335" y="1082516"/>
              <a:ext cx="730604" cy="7306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4FC9878-BA7C-4D27-AEED-CC5F1E6D7EE6}"/>
                </a:ext>
              </a:extLst>
            </p:cNvPr>
            <p:cNvSpPr txBox="1"/>
            <p:nvPr/>
          </p:nvSpPr>
          <p:spPr>
            <a:xfrm>
              <a:off x="5490943" y="3920600"/>
              <a:ext cx="3096143" cy="600164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Menimbang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 </a:t>
              </a:r>
              <a:r>
                <a:rPr kumimoji="0" lang="en-US" sz="11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cost </a:t>
              </a:r>
              <a:r>
                <a:rPr kumimoji="0" lang="en-US" sz="11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beracara</a:t>
              </a: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 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dan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sengketa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 yang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dihadapi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antara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 Indonesia dan UE di WTO </a:t>
              </a: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(DS592, DS593, DS616, DS618, dan DS622)</a:t>
              </a:r>
              <a:endParaRPr kumimoji="0" lang="en-ID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endParaRPr>
            </a:p>
          </p:txBody>
        </p:sp>
        <p:sp>
          <p:nvSpPr>
            <p:cNvPr id="82" name="Arrow: Right 81">
              <a:extLst>
                <a:ext uri="{FF2B5EF4-FFF2-40B4-BE49-F238E27FC236}">
                  <a16:creationId xmlns:a16="http://schemas.microsoft.com/office/drawing/2014/main" id="{BCC27F35-4774-49A9-A4B6-54A32FE53605}"/>
                </a:ext>
              </a:extLst>
            </p:cNvPr>
            <p:cNvSpPr/>
            <p:nvPr/>
          </p:nvSpPr>
          <p:spPr>
            <a:xfrm>
              <a:off x="4629158" y="4166609"/>
              <a:ext cx="670566" cy="218686"/>
            </a:xfrm>
            <a:prstGeom prst="rightArrow">
              <a:avLst/>
            </a:prstGeom>
            <a:solidFill>
              <a:schemeClr val="accent4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ID" sz="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83" name="Picture 2" descr="Auction icon">
              <a:extLst>
                <a:ext uri="{FF2B5EF4-FFF2-40B4-BE49-F238E27FC236}">
                  <a16:creationId xmlns:a16="http://schemas.microsoft.com/office/drawing/2014/main" id="{68481666-BEEA-4187-8AAD-0009EA9181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8756" y="3881260"/>
              <a:ext cx="580762" cy="580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A866ACF-3A87-4ED6-8DFC-AAF8933B2BDE}"/>
                </a:ext>
              </a:extLst>
            </p:cNvPr>
            <p:cNvSpPr txBox="1"/>
            <p:nvPr/>
          </p:nvSpPr>
          <p:spPr>
            <a:xfrm>
              <a:off x="2034525" y="3946648"/>
              <a:ext cx="2537475" cy="6463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Mengajukan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gugatan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ke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 </a:t>
              </a: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mekanisme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 </a:t>
              </a: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penyelesaian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 </a:t>
              </a: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sengketa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 WTO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,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sebagai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 </a:t>
              </a: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last resort</a:t>
              </a:r>
              <a:endParaRPr kumimoji="0" lang="en-ID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36838A1-458C-4221-9E77-0166DF336929}"/>
                </a:ext>
              </a:extLst>
            </p:cNvPr>
            <p:cNvSpPr txBox="1"/>
            <p:nvPr/>
          </p:nvSpPr>
          <p:spPr>
            <a:xfrm>
              <a:off x="1048186" y="4462022"/>
              <a:ext cx="7620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LITIGASI</a:t>
              </a:r>
              <a:endParaRPr kumimoji="0" lang="en-ID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EDF551B-B24F-78FB-ACE2-8396CA38A8D1}"/>
                </a:ext>
              </a:extLst>
            </p:cNvPr>
            <p:cNvSpPr txBox="1"/>
            <p:nvPr/>
          </p:nvSpPr>
          <p:spPr>
            <a:xfrm>
              <a:off x="4950835" y="2805278"/>
              <a:ext cx="1848170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spcBef>
                  <a:spcPct val="0"/>
                </a:spcBef>
              </a:pPr>
              <a:r>
                <a:rPr lang="en-US" sz="1300" dirty="0" err="1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Menggalang</a:t>
              </a:r>
              <a:r>
                <a:rPr lang="en-US" sz="1300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 </a:t>
              </a:r>
              <a:r>
                <a:rPr lang="en-US" sz="1300" dirty="0" err="1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posisi</a:t>
              </a:r>
              <a:r>
                <a:rPr lang="en-US" sz="1300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300" dirty="0" err="1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bersama</a:t>
              </a:r>
              <a:r>
                <a:rPr lang="en-US" sz="1300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300" dirty="0" err="1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dengan</a:t>
              </a:r>
              <a:r>
                <a:rPr lang="en-US" sz="1300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300" dirty="0" err="1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perwakilan</a:t>
              </a:r>
              <a:r>
                <a:rPr lang="en-US" sz="1300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negara </a:t>
              </a:r>
              <a:r>
                <a:rPr lang="en-US" sz="1300" dirty="0" err="1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lainnya</a:t>
              </a:r>
              <a:r>
                <a:rPr lang="en-US" sz="1300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di Brussels 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7" name="Google Shape;2647;p69"/>
          <p:cNvSpPr txBox="1"/>
          <p:nvPr/>
        </p:nvSpPr>
        <p:spPr>
          <a:xfrm>
            <a:off x="3401475" y="4343600"/>
            <a:ext cx="4410900" cy="2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rPr>
              <a:t>Please keep this slide for attribution</a:t>
            </a:r>
            <a:endParaRPr sz="1200">
              <a:solidFill>
                <a:schemeClr val="dk1"/>
              </a:solidFill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2648" name="Google Shape;2648;p69"/>
          <p:cNvSpPr txBox="1">
            <a:spLocks noGrp="1"/>
          </p:cNvSpPr>
          <p:nvPr>
            <p:ph type="title"/>
          </p:nvPr>
        </p:nvSpPr>
        <p:spPr>
          <a:xfrm>
            <a:off x="3349436" y="1290861"/>
            <a:ext cx="4410900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rgbClr val="FF0000"/>
                </a:solidFill>
              </a:rPr>
              <a:t>Terima Kasih</a:t>
            </a:r>
            <a:endParaRPr sz="48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7D22FB-3265-4719-887F-411B2E3027EC}"/>
              </a:ext>
            </a:extLst>
          </p:cNvPr>
          <p:cNvSpPr txBox="1"/>
          <p:nvPr/>
        </p:nvSpPr>
        <p:spPr>
          <a:xfrm>
            <a:off x="3401475" y="2386374"/>
            <a:ext cx="513713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Do you have any questions?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sengketa.wto@kemendag.go.id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+6221 3840139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www.ditjenppi.kemendag.go.id/organisasi-perdagangan-dunia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@dpopd_kemendag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D117981-66C9-4216-8C0B-63D99C35F26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717521" y="0"/>
            <a:ext cx="2478518" cy="7150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wareness-Raising on Green Areas Deforestation by Slidesgo">
  <a:themeElements>
    <a:clrScheme name="Simple Light">
      <a:dk1>
        <a:srgbClr val="443438"/>
      </a:dk1>
      <a:lt1>
        <a:srgbClr val="FDF9F2"/>
      </a:lt1>
      <a:dk2>
        <a:srgbClr val="EAB557"/>
      </a:dk2>
      <a:lt2>
        <a:srgbClr val="E4C08C"/>
      </a:lt2>
      <a:accent1>
        <a:srgbClr val="CC5E33"/>
      </a:accent1>
      <a:accent2>
        <a:srgbClr val="683451"/>
      </a:accent2>
      <a:accent3>
        <a:srgbClr val="3C3949"/>
      </a:accent3>
      <a:accent4>
        <a:srgbClr val="708765"/>
      </a:accent4>
      <a:accent5>
        <a:srgbClr val="5993A6"/>
      </a:accent5>
      <a:accent6>
        <a:srgbClr val="BDBDBC"/>
      </a:accent6>
      <a:hlink>
        <a:srgbClr val="44343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1426</TotalTime>
  <Words>1179</Words>
  <Application>Microsoft Office PowerPoint</Application>
  <PresentationFormat>On-screen Show (16:9)</PresentationFormat>
  <Paragraphs>240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30" baseType="lpstr">
      <vt:lpstr>Albert Sans</vt:lpstr>
      <vt:lpstr>Alfa Slab One</vt:lpstr>
      <vt:lpstr>Archivo Black</vt:lpstr>
      <vt:lpstr>Arial</vt:lpstr>
      <vt:lpstr>Arimo Bold</vt:lpstr>
      <vt:lpstr>Asap</vt:lpstr>
      <vt:lpstr>Calibri</vt:lpstr>
      <vt:lpstr>Garet</vt:lpstr>
      <vt:lpstr>Garet Bold</vt:lpstr>
      <vt:lpstr>Now</vt:lpstr>
      <vt:lpstr>Now Bold</vt:lpstr>
      <vt:lpstr>Nunito</vt:lpstr>
      <vt:lpstr>Open Sans Extra Bold</vt:lpstr>
      <vt:lpstr>Quicksand Bold</vt:lpstr>
      <vt:lpstr>Roboto</vt:lpstr>
      <vt:lpstr>Sora</vt:lpstr>
      <vt:lpstr>Awareness-Raising on Green Areas Deforestation by Slidesgo</vt:lpstr>
      <vt:lpstr>Office Theme</vt:lpstr>
      <vt:lpstr>Dampak EUDR terhadap Perdagangan</vt:lpstr>
      <vt:lpstr>Table of contents</vt:lpstr>
      <vt:lpstr>PowerPoint Presentation</vt:lpstr>
      <vt:lpstr>PowerPoint Presentation</vt:lpstr>
      <vt:lpstr>PowerPoint Presentation</vt:lpstr>
      <vt:lpstr>Neraca Perdagangan Indonesia untuk Produk EUDR ke UE*</vt:lpstr>
      <vt:lpstr>PowerPoint Presentation</vt:lpstr>
      <vt:lpstr>PowerPoint Presentation</vt:lpstr>
      <vt:lpstr>PowerPoint Presentation</vt:lpstr>
      <vt:lpstr>PowerPoint Presentation</vt:lpstr>
      <vt:lpstr>UPAYA PEMRI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Neraca Perdagangan Indonesia dengan Uni Eropa pada Komoditas yang Diatur dan Potensi Dampak EUDR terhadap Neraca Perdagangan</dc:title>
  <dc:creator>User</dc:creator>
  <cp:lastModifiedBy>ghanna w</cp:lastModifiedBy>
  <cp:revision>76</cp:revision>
  <dcterms:modified xsi:type="dcterms:W3CDTF">2024-12-11T15:41:19Z</dcterms:modified>
</cp:coreProperties>
</file>